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32"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3" r:id="rId79"/>
    <p:sldId id="334" r:id="rId80"/>
    <p:sldId id="335" r:id="rId81"/>
    <p:sldId id="336"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 id="397" r:id="rId124"/>
    <p:sldId id="398" r:id="rId125"/>
    <p:sldId id="399" r:id="rId126"/>
    <p:sldId id="400" r:id="rId127"/>
    <p:sldId id="401" r:id="rId128"/>
    <p:sldId id="402" r:id="rId129"/>
    <p:sldId id="403" r:id="rId130"/>
    <p:sldId id="404" r:id="rId131"/>
    <p:sldId id="405" r:id="rId132"/>
    <p:sldId id="406" r:id="rId133"/>
    <p:sldId id="407" r:id="rId134"/>
    <p:sldId id="408" r:id="rId135"/>
    <p:sldId id="409" r:id="rId136"/>
    <p:sldId id="410" r:id="rId137"/>
    <p:sldId id="411" r:id="rId138"/>
    <p:sldId id="412" r:id="rId139"/>
    <p:sldId id="413" r:id="rId140"/>
    <p:sldId id="414" r:id="rId141"/>
    <p:sldId id="415" r:id="rId142"/>
    <p:sldId id="416" r:id="rId143"/>
    <p:sldId id="417" r:id="rId144"/>
    <p:sldId id="418" r:id="rId145"/>
    <p:sldId id="419" r:id="rId146"/>
    <p:sldId id="420" r:id="rId147"/>
    <p:sldId id="421" r:id="rId148"/>
    <p:sldId id="422" r:id="rId149"/>
    <p:sldId id="423" r:id="rId150"/>
    <p:sldId id="424" r:id="rId151"/>
    <p:sldId id="425" r:id="rId152"/>
    <p:sldId id="426" r:id="rId153"/>
    <p:sldId id="427" r:id="rId154"/>
    <p:sldId id="428" r:id="rId155"/>
    <p:sldId id="429" r:id="rId156"/>
    <p:sldId id="430" r:id="rId157"/>
    <p:sldId id="431" r:id="rId158"/>
    <p:sldId id="432" r:id="rId159"/>
    <p:sldId id="433" r:id="rId160"/>
    <p:sldId id="434" r:id="rId161"/>
    <p:sldId id="435" r:id="rId162"/>
    <p:sldId id="436" r:id="rId163"/>
    <p:sldId id="437" r:id="rId164"/>
    <p:sldId id="438" r:id="rId165"/>
    <p:sldId id="439" r:id="rId166"/>
    <p:sldId id="440" r:id="rId167"/>
    <p:sldId id="441" r:id="rId168"/>
    <p:sldId id="442" r:id="rId169"/>
    <p:sldId id="443" r:id="rId170"/>
    <p:sldId id="444" r:id="rId171"/>
    <p:sldId id="445" r:id="rId172"/>
    <p:sldId id="446" r:id="rId173"/>
    <p:sldId id="447" r:id="rId174"/>
    <p:sldId id="448" r:id="rId175"/>
    <p:sldId id="449" r:id="rId176"/>
    <p:sldId id="450" r:id="rId177"/>
    <p:sldId id="451" r:id="rId178"/>
    <p:sldId id="452" r:id="rId179"/>
    <p:sldId id="453" r:id="rId180"/>
    <p:sldId id="454" r:id="rId181"/>
    <p:sldId id="455" r:id="rId182"/>
    <p:sldId id="456" r:id="rId183"/>
    <p:sldId id="457" r:id="rId184"/>
    <p:sldId id="458" r:id="rId185"/>
    <p:sldId id="459" r:id="rId186"/>
    <p:sldId id="460" r:id="rId187"/>
    <p:sldId id="461" r:id="rId188"/>
    <p:sldId id="462" r:id="rId189"/>
    <p:sldId id="463" r:id="rId190"/>
    <p:sldId id="464" r:id="rId191"/>
    <p:sldId id="465" r:id="rId192"/>
    <p:sldId id="466" r:id="rId193"/>
    <p:sldId id="467" r:id="rId194"/>
    <p:sldId id="468" r:id="rId195"/>
    <p:sldId id="469" r:id="rId196"/>
    <p:sldId id="470" r:id="rId197"/>
    <p:sldId id="471" r:id="rId198"/>
    <p:sldId id="472" r:id="rId199"/>
    <p:sldId id="473" r:id="rId200"/>
    <p:sldId id="474" r:id="rId201"/>
    <p:sldId id="481" r:id="rId202"/>
    <p:sldId id="475" r:id="rId203"/>
    <p:sldId id="476" r:id="rId204"/>
    <p:sldId id="477" r:id="rId205"/>
    <p:sldId id="478" r:id="rId206"/>
    <p:sldId id="479" r:id="rId207"/>
    <p:sldId id="480" r:id="rId208"/>
    <p:sldId id="482" r:id="rId209"/>
    <p:sldId id="483" r:id="rId210"/>
    <p:sldId id="484" r:id="rId211"/>
    <p:sldId id="485" r:id="rId212"/>
    <p:sldId id="486" r:id="rId213"/>
    <p:sldId id="487" r:id="rId214"/>
    <p:sldId id="488" r:id="rId215"/>
    <p:sldId id="489" r:id="rId216"/>
    <p:sldId id="490" r:id="rId217"/>
    <p:sldId id="491" r:id="rId2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1273E-AE68-4F87-91E0-515903585696}" v="221" dt="2025-03-27T13:02:04.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microsoft.com/office/2016/11/relationships/changesInfo" Target="changesInfos/changesInfo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microsoft.com/office/2015/10/relationships/revisionInfo" Target="revisionInfo.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chu, Lokesh" userId="9c31840a-16a8-4b13-a969-cfe956679ff7" providerId="ADAL" clId="{2B01273E-AE68-4F87-91E0-515903585696}"/>
    <pc:docChg chg="undo custSel addSld delSld modSld">
      <pc:chgData name="Bachu, Lokesh" userId="9c31840a-16a8-4b13-a969-cfe956679ff7" providerId="ADAL" clId="{2B01273E-AE68-4F87-91E0-515903585696}" dt="2025-03-27T13:02:13.251" v="2672" actId="20577"/>
      <pc:docMkLst>
        <pc:docMk/>
      </pc:docMkLst>
      <pc:sldChg chg="add del">
        <pc:chgData name="Bachu, Lokesh" userId="9c31840a-16a8-4b13-a969-cfe956679ff7" providerId="ADAL" clId="{2B01273E-AE68-4F87-91E0-515903585696}" dt="2025-03-26T08:55:23.533" v="1241" actId="47"/>
        <pc:sldMkLst>
          <pc:docMk/>
          <pc:sldMk cId="1989935374" sldId="256"/>
        </pc:sldMkLst>
      </pc:sldChg>
      <pc:sldChg chg="addSp modSp add del mod">
        <pc:chgData name="Bachu, Lokesh" userId="9c31840a-16a8-4b13-a969-cfe956679ff7" providerId="ADAL" clId="{2B01273E-AE68-4F87-91E0-515903585696}" dt="2025-03-26T08:55:23.533" v="1241" actId="47"/>
        <pc:sldMkLst>
          <pc:docMk/>
          <pc:sldMk cId="467287374" sldId="257"/>
        </pc:sldMkLst>
        <pc:spChg chg="add mod">
          <ac:chgData name="Bachu, Lokesh" userId="9c31840a-16a8-4b13-a969-cfe956679ff7" providerId="ADAL" clId="{2B01273E-AE68-4F87-91E0-515903585696}" dt="2025-03-22T13:26:29.158" v="7" actId="207"/>
          <ac:spMkLst>
            <pc:docMk/>
            <pc:sldMk cId="467287374" sldId="257"/>
            <ac:spMk id="7" creationId="{A2380387-50AD-C892-0EB4-F21461623951}"/>
          </ac:spMkLst>
        </pc:spChg>
      </pc:sldChg>
      <pc:sldChg chg="addSp modSp add del mod">
        <pc:chgData name="Bachu, Lokesh" userId="9c31840a-16a8-4b13-a969-cfe956679ff7" providerId="ADAL" clId="{2B01273E-AE68-4F87-91E0-515903585696}" dt="2025-03-26T08:55:23.533" v="1241" actId="47"/>
        <pc:sldMkLst>
          <pc:docMk/>
          <pc:sldMk cId="4002906935" sldId="258"/>
        </pc:sldMkLst>
        <pc:spChg chg="add mod">
          <ac:chgData name="Bachu, Lokesh" userId="9c31840a-16a8-4b13-a969-cfe956679ff7" providerId="ADAL" clId="{2B01273E-AE68-4F87-91E0-515903585696}" dt="2025-03-22T13:28:06.464" v="21" actId="1076"/>
          <ac:spMkLst>
            <pc:docMk/>
            <pc:sldMk cId="4002906935" sldId="258"/>
            <ac:spMk id="3" creationId="{B6C228F6-A433-142A-30DD-D0D3823E91E7}"/>
          </ac:spMkLst>
        </pc:spChg>
        <pc:spChg chg="add mod">
          <ac:chgData name="Bachu, Lokesh" userId="9c31840a-16a8-4b13-a969-cfe956679ff7" providerId="ADAL" clId="{2B01273E-AE68-4F87-91E0-515903585696}" dt="2025-03-22T13:28:55.894" v="25" actId="207"/>
          <ac:spMkLst>
            <pc:docMk/>
            <pc:sldMk cId="4002906935" sldId="258"/>
            <ac:spMk id="5" creationId="{2A2E7014-E0EA-F66F-DE7F-7579B1E48AAD}"/>
          </ac:spMkLst>
        </pc:spChg>
      </pc:sldChg>
      <pc:sldChg chg="addSp modSp add del mod">
        <pc:chgData name="Bachu, Lokesh" userId="9c31840a-16a8-4b13-a969-cfe956679ff7" providerId="ADAL" clId="{2B01273E-AE68-4F87-91E0-515903585696}" dt="2025-03-26T08:55:23.533" v="1241" actId="47"/>
        <pc:sldMkLst>
          <pc:docMk/>
          <pc:sldMk cId="1004572321" sldId="259"/>
        </pc:sldMkLst>
        <pc:spChg chg="add mod">
          <ac:chgData name="Bachu, Lokesh" userId="9c31840a-16a8-4b13-a969-cfe956679ff7" providerId="ADAL" clId="{2B01273E-AE68-4F87-91E0-515903585696}" dt="2025-03-22T14:02:41.369" v="33" actId="20577"/>
          <ac:spMkLst>
            <pc:docMk/>
            <pc:sldMk cId="1004572321" sldId="259"/>
            <ac:spMk id="3" creationId="{BB05564C-4308-E102-EA77-512CD219CE9C}"/>
          </ac:spMkLst>
        </pc:spChg>
        <pc:picChg chg="add mod">
          <ac:chgData name="Bachu, Lokesh" userId="9c31840a-16a8-4b13-a969-cfe956679ff7" providerId="ADAL" clId="{2B01273E-AE68-4F87-91E0-515903585696}" dt="2025-03-22T14:09:14.282" v="38" actId="1076"/>
          <ac:picMkLst>
            <pc:docMk/>
            <pc:sldMk cId="1004572321" sldId="259"/>
            <ac:picMk id="5" creationId="{FD9D3D34-5C4A-82BC-5C54-4004F02F943C}"/>
          </ac:picMkLst>
        </pc:picChg>
      </pc:sldChg>
      <pc:sldChg chg="addSp modSp add del mod">
        <pc:chgData name="Bachu, Lokesh" userId="9c31840a-16a8-4b13-a969-cfe956679ff7" providerId="ADAL" clId="{2B01273E-AE68-4F87-91E0-515903585696}" dt="2025-03-26T08:55:23.533" v="1241" actId="47"/>
        <pc:sldMkLst>
          <pc:docMk/>
          <pc:sldMk cId="388140697" sldId="260"/>
        </pc:sldMkLst>
        <pc:picChg chg="add mod">
          <ac:chgData name="Bachu, Lokesh" userId="9c31840a-16a8-4b13-a969-cfe956679ff7" providerId="ADAL" clId="{2B01273E-AE68-4F87-91E0-515903585696}" dt="2025-03-23T03:47:08.343" v="41" actId="1076"/>
          <ac:picMkLst>
            <pc:docMk/>
            <pc:sldMk cId="388140697" sldId="260"/>
            <ac:picMk id="3" creationId="{7FB8ABCD-F71B-5402-0B87-3429CE02C42C}"/>
          </ac:picMkLst>
        </pc:picChg>
        <pc:picChg chg="add mod">
          <ac:chgData name="Bachu, Lokesh" userId="9c31840a-16a8-4b13-a969-cfe956679ff7" providerId="ADAL" clId="{2B01273E-AE68-4F87-91E0-515903585696}" dt="2025-03-23T03:47:43.351" v="44" actId="1076"/>
          <ac:picMkLst>
            <pc:docMk/>
            <pc:sldMk cId="388140697" sldId="260"/>
            <ac:picMk id="5" creationId="{40CE3195-4ED0-1C2B-50D6-915C1E30C6E2}"/>
          </ac:picMkLst>
        </pc:picChg>
      </pc:sldChg>
      <pc:sldChg chg="addSp modSp add del mod">
        <pc:chgData name="Bachu, Lokesh" userId="9c31840a-16a8-4b13-a969-cfe956679ff7" providerId="ADAL" clId="{2B01273E-AE68-4F87-91E0-515903585696}" dt="2025-03-26T08:55:23.533" v="1241" actId="47"/>
        <pc:sldMkLst>
          <pc:docMk/>
          <pc:sldMk cId="3386845851" sldId="261"/>
        </pc:sldMkLst>
        <pc:spChg chg="add mod">
          <ac:chgData name="Bachu, Lokesh" userId="9c31840a-16a8-4b13-a969-cfe956679ff7" providerId="ADAL" clId="{2B01273E-AE68-4F87-91E0-515903585696}" dt="2025-03-23T03:51:10.112" v="51" actId="20577"/>
          <ac:spMkLst>
            <pc:docMk/>
            <pc:sldMk cId="3386845851" sldId="261"/>
            <ac:spMk id="3" creationId="{390D6663-2E58-B6EC-7CA3-70B492A7856A}"/>
          </ac:spMkLst>
        </pc:spChg>
        <pc:picChg chg="add mod">
          <ac:chgData name="Bachu, Lokesh" userId="9c31840a-16a8-4b13-a969-cfe956679ff7" providerId="ADAL" clId="{2B01273E-AE68-4F87-91E0-515903585696}" dt="2025-03-23T03:51:43.191" v="54" actId="1076"/>
          <ac:picMkLst>
            <pc:docMk/>
            <pc:sldMk cId="3386845851" sldId="261"/>
            <ac:picMk id="5" creationId="{70B4B3FD-2BF4-65E5-FBE5-6FBCCF88838B}"/>
          </ac:picMkLst>
        </pc:picChg>
      </pc:sldChg>
      <pc:sldChg chg="addSp modSp add del mod">
        <pc:chgData name="Bachu, Lokesh" userId="9c31840a-16a8-4b13-a969-cfe956679ff7" providerId="ADAL" clId="{2B01273E-AE68-4F87-91E0-515903585696}" dt="2025-03-26T08:55:23.533" v="1241" actId="47"/>
        <pc:sldMkLst>
          <pc:docMk/>
          <pc:sldMk cId="1206453388" sldId="262"/>
        </pc:sldMkLst>
        <pc:spChg chg="add mod">
          <ac:chgData name="Bachu, Lokesh" userId="9c31840a-16a8-4b13-a969-cfe956679ff7" providerId="ADAL" clId="{2B01273E-AE68-4F87-91E0-515903585696}" dt="2025-03-23T03:53:02.069" v="70" actId="113"/>
          <ac:spMkLst>
            <pc:docMk/>
            <pc:sldMk cId="1206453388" sldId="262"/>
            <ac:spMk id="3" creationId="{CBD3437F-7DB4-784F-E0B3-D6709AB921A2}"/>
          </ac:spMkLst>
        </pc:spChg>
      </pc:sldChg>
      <pc:sldChg chg="addSp delSp modSp add del mod">
        <pc:chgData name="Bachu, Lokesh" userId="9c31840a-16a8-4b13-a969-cfe956679ff7" providerId="ADAL" clId="{2B01273E-AE68-4F87-91E0-515903585696}" dt="2025-03-26T08:55:23.533" v="1241" actId="47"/>
        <pc:sldMkLst>
          <pc:docMk/>
          <pc:sldMk cId="525148282" sldId="263"/>
        </pc:sldMkLst>
        <pc:spChg chg="add mod">
          <ac:chgData name="Bachu, Lokesh" userId="9c31840a-16a8-4b13-a969-cfe956679ff7" providerId="ADAL" clId="{2B01273E-AE68-4F87-91E0-515903585696}" dt="2025-03-23T03:54:19.495" v="84" actId="207"/>
          <ac:spMkLst>
            <pc:docMk/>
            <pc:sldMk cId="525148282" sldId="263"/>
            <ac:spMk id="4" creationId="{A3E8D768-B853-BC45-525F-CDEDD5634630}"/>
          </ac:spMkLst>
        </pc:spChg>
        <pc:spChg chg="add mod">
          <ac:chgData name="Bachu, Lokesh" userId="9c31840a-16a8-4b13-a969-cfe956679ff7" providerId="ADAL" clId="{2B01273E-AE68-4F87-91E0-515903585696}" dt="2025-03-23T03:54:50.595" v="90" actId="207"/>
          <ac:spMkLst>
            <pc:docMk/>
            <pc:sldMk cId="525148282" sldId="263"/>
            <ac:spMk id="6" creationId="{B2350F1E-76EF-B61D-7945-A82A6B20BD71}"/>
          </ac:spMkLst>
        </pc:spChg>
      </pc:sldChg>
      <pc:sldChg chg="addSp modSp add del mod">
        <pc:chgData name="Bachu, Lokesh" userId="9c31840a-16a8-4b13-a969-cfe956679ff7" providerId="ADAL" clId="{2B01273E-AE68-4F87-91E0-515903585696}" dt="2025-03-26T08:55:23.533" v="1241" actId="47"/>
        <pc:sldMkLst>
          <pc:docMk/>
          <pc:sldMk cId="2620944590" sldId="264"/>
        </pc:sldMkLst>
        <pc:spChg chg="add mod">
          <ac:chgData name="Bachu, Lokesh" userId="9c31840a-16a8-4b13-a969-cfe956679ff7" providerId="ADAL" clId="{2B01273E-AE68-4F87-91E0-515903585696}" dt="2025-03-23T03:59:13.607" v="99" actId="14100"/>
          <ac:spMkLst>
            <pc:docMk/>
            <pc:sldMk cId="2620944590" sldId="264"/>
            <ac:spMk id="7" creationId="{E02E54A8-A338-A510-9971-72AEF6008D68}"/>
          </ac:spMkLst>
        </pc:spChg>
        <pc:picChg chg="add mod">
          <ac:chgData name="Bachu, Lokesh" userId="9c31840a-16a8-4b13-a969-cfe956679ff7" providerId="ADAL" clId="{2B01273E-AE68-4F87-91E0-515903585696}" dt="2025-03-23T03:57:14.674" v="94" actId="14100"/>
          <ac:picMkLst>
            <pc:docMk/>
            <pc:sldMk cId="2620944590" sldId="264"/>
            <ac:picMk id="3" creationId="{88BBE73F-3339-85FD-B436-D019C1395580}"/>
          </ac:picMkLst>
        </pc:picChg>
        <pc:picChg chg="add mod">
          <ac:chgData name="Bachu, Lokesh" userId="9c31840a-16a8-4b13-a969-cfe956679ff7" providerId="ADAL" clId="{2B01273E-AE68-4F87-91E0-515903585696}" dt="2025-03-23T03:57:36.164" v="96" actId="1076"/>
          <ac:picMkLst>
            <pc:docMk/>
            <pc:sldMk cId="2620944590" sldId="264"/>
            <ac:picMk id="5" creationId="{F6F9910E-322B-562A-E33D-DC09BB5F879B}"/>
          </ac:picMkLst>
        </pc:picChg>
      </pc:sldChg>
      <pc:sldChg chg="addSp modSp add del mod">
        <pc:chgData name="Bachu, Lokesh" userId="9c31840a-16a8-4b13-a969-cfe956679ff7" providerId="ADAL" clId="{2B01273E-AE68-4F87-91E0-515903585696}" dt="2025-03-26T08:55:23.533" v="1241" actId="47"/>
        <pc:sldMkLst>
          <pc:docMk/>
          <pc:sldMk cId="4234764073" sldId="265"/>
        </pc:sldMkLst>
        <pc:spChg chg="add mod">
          <ac:chgData name="Bachu, Lokesh" userId="9c31840a-16a8-4b13-a969-cfe956679ff7" providerId="ADAL" clId="{2B01273E-AE68-4F87-91E0-515903585696}" dt="2025-03-23T04:07:16.204" v="109" actId="20577"/>
          <ac:spMkLst>
            <pc:docMk/>
            <pc:sldMk cId="4234764073" sldId="265"/>
            <ac:spMk id="3" creationId="{4408E27A-649B-847B-7868-4E45413BE12A}"/>
          </ac:spMkLst>
        </pc:spChg>
      </pc:sldChg>
      <pc:sldChg chg="addSp modSp add del mod setBg">
        <pc:chgData name="Bachu, Lokesh" userId="9c31840a-16a8-4b13-a969-cfe956679ff7" providerId="ADAL" clId="{2B01273E-AE68-4F87-91E0-515903585696}" dt="2025-03-26T08:55:23.533" v="1241" actId="47"/>
        <pc:sldMkLst>
          <pc:docMk/>
          <pc:sldMk cId="2540402580" sldId="266"/>
        </pc:sldMkLst>
        <pc:picChg chg="add mod">
          <ac:chgData name="Bachu, Lokesh" userId="9c31840a-16a8-4b13-a969-cfe956679ff7" providerId="ADAL" clId="{2B01273E-AE68-4F87-91E0-515903585696}" dt="2025-03-23T04:07:50.488" v="111" actId="26606"/>
          <ac:picMkLst>
            <pc:docMk/>
            <pc:sldMk cId="2540402580" sldId="266"/>
            <ac:picMk id="3" creationId="{B40B13FF-65FF-0648-6CBC-CD9D9ED8F028}"/>
          </ac:picMkLst>
        </pc:picChg>
      </pc:sldChg>
      <pc:sldChg chg="addSp modSp add del mod">
        <pc:chgData name="Bachu, Lokesh" userId="9c31840a-16a8-4b13-a969-cfe956679ff7" providerId="ADAL" clId="{2B01273E-AE68-4F87-91E0-515903585696}" dt="2025-03-26T08:55:23.533" v="1241" actId="47"/>
        <pc:sldMkLst>
          <pc:docMk/>
          <pc:sldMk cId="1025817445" sldId="267"/>
        </pc:sldMkLst>
        <pc:spChg chg="add mod">
          <ac:chgData name="Bachu, Lokesh" userId="9c31840a-16a8-4b13-a969-cfe956679ff7" providerId="ADAL" clId="{2B01273E-AE68-4F87-91E0-515903585696}" dt="2025-03-23T04:08:28.968" v="119" actId="20577"/>
          <ac:spMkLst>
            <pc:docMk/>
            <pc:sldMk cId="1025817445" sldId="267"/>
            <ac:spMk id="3" creationId="{9119EE62-496D-23A1-30EE-88E10A005122}"/>
          </ac:spMkLst>
        </pc:spChg>
        <pc:picChg chg="add mod">
          <ac:chgData name="Bachu, Lokesh" userId="9c31840a-16a8-4b13-a969-cfe956679ff7" providerId="ADAL" clId="{2B01273E-AE68-4F87-91E0-515903585696}" dt="2025-03-23T04:09:09.259" v="122" actId="1076"/>
          <ac:picMkLst>
            <pc:docMk/>
            <pc:sldMk cId="1025817445" sldId="267"/>
            <ac:picMk id="5" creationId="{A2CAFBD6-307F-FC49-14C1-1AA0EFCBD34F}"/>
          </ac:picMkLst>
        </pc:picChg>
      </pc:sldChg>
      <pc:sldChg chg="addSp modSp add del mod">
        <pc:chgData name="Bachu, Lokesh" userId="9c31840a-16a8-4b13-a969-cfe956679ff7" providerId="ADAL" clId="{2B01273E-AE68-4F87-91E0-515903585696}" dt="2025-03-26T08:55:23.533" v="1241" actId="47"/>
        <pc:sldMkLst>
          <pc:docMk/>
          <pc:sldMk cId="36723484" sldId="268"/>
        </pc:sldMkLst>
        <pc:spChg chg="add mod">
          <ac:chgData name="Bachu, Lokesh" userId="9c31840a-16a8-4b13-a969-cfe956679ff7" providerId="ADAL" clId="{2B01273E-AE68-4F87-91E0-515903585696}" dt="2025-03-23T04:09:43.402" v="128" actId="255"/>
          <ac:spMkLst>
            <pc:docMk/>
            <pc:sldMk cId="36723484" sldId="268"/>
            <ac:spMk id="3" creationId="{D7DD130E-8F5D-6156-031F-2676D4E0FA44}"/>
          </ac:spMkLst>
        </pc:spChg>
        <pc:picChg chg="add mod">
          <ac:chgData name="Bachu, Lokesh" userId="9c31840a-16a8-4b13-a969-cfe956679ff7" providerId="ADAL" clId="{2B01273E-AE68-4F87-91E0-515903585696}" dt="2025-03-23T04:11:02.395" v="130" actId="1076"/>
          <ac:picMkLst>
            <pc:docMk/>
            <pc:sldMk cId="36723484" sldId="268"/>
            <ac:picMk id="5" creationId="{E551DAFA-1F4A-41FF-CAB1-DC9AF64CAD89}"/>
          </ac:picMkLst>
        </pc:picChg>
      </pc:sldChg>
      <pc:sldChg chg="addSp modSp add del mod">
        <pc:chgData name="Bachu, Lokesh" userId="9c31840a-16a8-4b13-a969-cfe956679ff7" providerId="ADAL" clId="{2B01273E-AE68-4F87-91E0-515903585696}" dt="2025-03-26T08:55:23.533" v="1241" actId="47"/>
        <pc:sldMkLst>
          <pc:docMk/>
          <pc:sldMk cId="3476091403" sldId="269"/>
        </pc:sldMkLst>
        <pc:spChg chg="add mod">
          <ac:chgData name="Bachu, Lokesh" userId="9c31840a-16a8-4b13-a969-cfe956679ff7" providerId="ADAL" clId="{2B01273E-AE68-4F87-91E0-515903585696}" dt="2025-03-23T04:16:19.556" v="138" actId="207"/>
          <ac:spMkLst>
            <pc:docMk/>
            <pc:sldMk cId="3476091403" sldId="269"/>
            <ac:spMk id="3" creationId="{EBB345FE-EF9A-99A5-3071-34299F1C5B7A}"/>
          </ac:spMkLst>
        </pc:spChg>
      </pc:sldChg>
      <pc:sldChg chg="addSp modSp add del mod setBg">
        <pc:chgData name="Bachu, Lokesh" userId="9c31840a-16a8-4b13-a969-cfe956679ff7" providerId="ADAL" clId="{2B01273E-AE68-4F87-91E0-515903585696}" dt="2025-03-26T08:55:23.533" v="1241" actId="47"/>
        <pc:sldMkLst>
          <pc:docMk/>
          <pc:sldMk cId="852400512" sldId="270"/>
        </pc:sldMkLst>
        <pc:spChg chg="add">
          <ac:chgData name="Bachu, Lokesh" userId="9c31840a-16a8-4b13-a969-cfe956679ff7" providerId="ADAL" clId="{2B01273E-AE68-4F87-91E0-515903585696}" dt="2025-03-23T04:16:59.875" v="140" actId="26606"/>
          <ac:spMkLst>
            <pc:docMk/>
            <pc:sldMk cId="852400512" sldId="270"/>
            <ac:spMk id="8" creationId="{F3060C83-F051-4F0E-ABAD-AA0DFC48B218}"/>
          </ac:spMkLst>
        </pc:spChg>
        <pc:spChg chg="add">
          <ac:chgData name="Bachu, Lokesh" userId="9c31840a-16a8-4b13-a969-cfe956679ff7" providerId="ADAL" clId="{2B01273E-AE68-4F87-91E0-515903585696}" dt="2025-03-23T04:16:59.875" v="140" actId="26606"/>
          <ac:spMkLst>
            <pc:docMk/>
            <pc:sldMk cId="852400512" sldId="270"/>
            <ac:spMk id="10" creationId="{83C98ABE-055B-441F-B07E-44F97F083C39}"/>
          </ac:spMkLst>
        </pc:spChg>
        <pc:spChg chg="add">
          <ac:chgData name="Bachu, Lokesh" userId="9c31840a-16a8-4b13-a969-cfe956679ff7" providerId="ADAL" clId="{2B01273E-AE68-4F87-91E0-515903585696}" dt="2025-03-23T04:16:59.875" v="140" actId="26606"/>
          <ac:spMkLst>
            <pc:docMk/>
            <pc:sldMk cId="852400512" sldId="270"/>
            <ac:spMk id="12" creationId="{29FDB030-9B49-4CED-8CCD-4D99382388AC}"/>
          </ac:spMkLst>
        </pc:spChg>
        <pc:spChg chg="add">
          <ac:chgData name="Bachu, Lokesh" userId="9c31840a-16a8-4b13-a969-cfe956679ff7" providerId="ADAL" clId="{2B01273E-AE68-4F87-91E0-515903585696}" dt="2025-03-23T04:16:59.875" v="140" actId="26606"/>
          <ac:spMkLst>
            <pc:docMk/>
            <pc:sldMk cId="852400512" sldId="270"/>
            <ac:spMk id="14" creationId="{3783CA14-24A1-485C-8B30-D6A5D87987AD}"/>
          </ac:spMkLst>
        </pc:spChg>
        <pc:spChg chg="add">
          <ac:chgData name="Bachu, Lokesh" userId="9c31840a-16a8-4b13-a969-cfe956679ff7" providerId="ADAL" clId="{2B01273E-AE68-4F87-91E0-515903585696}" dt="2025-03-23T04:16:59.875" v="140" actId="26606"/>
          <ac:spMkLst>
            <pc:docMk/>
            <pc:sldMk cId="852400512" sldId="270"/>
            <ac:spMk id="16" creationId="{9A97C86A-04D6-40F7-AE84-31AB43E6A846}"/>
          </ac:spMkLst>
        </pc:spChg>
        <pc:spChg chg="add">
          <ac:chgData name="Bachu, Lokesh" userId="9c31840a-16a8-4b13-a969-cfe956679ff7" providerId="ADAL" clId="{2B01273E-AE68-4F87-91E0-515903585696}" dt="2025-03-23T04:16:59.875" v="140" actId="26606"/>
          <ac:spMkLst>
            <pc:docMk/>
            <pc:sldMk cId="852400512" sldId="270"/>
            <ac:spMk id="18" creationId="{FF9F2414-84E8-453E-B1F3-389FDE8192D9}"/>
          </ac:spMkLst>
        </pc:spChg>
        <pc:spChg chg="add">
          <ac:chgData name="Bachu, Lokesh" userId="9c31840a-16a8-4b13-a969-cfe956679ff7" providerId="ADAL" clId="{2B01273E-AE68-4F87-91E0-515903585696}" dt="2025-03-23T04:16:59.875" v="140" actId="26606"/>
          <ac:spMkLst>
            <pc:docMk/>
            <pc:sldMk cId="852400512" sldId="270"/>
            <ac:spMk id="20" creationId="{3ECA69A1-7536-43AC-85EF-C7106179F5ED}"/>
          </ac:spMkLst>
        </pc:spChg>
        <pc:picChg chg="add mod">
          <ac:chgData name="Bachu, Lokesh" userId="9c31840a-16a8-4b13-a969-cfe956679ff7" providerId="ADAL" clId="{2B01273E-AE68-4F87-91E0-515903585696}" dt="2025-03-23T04:16:59.875" v="140" actId="26606"/>
          <ac:picMkLst>
            <pc:docMk/>
            <pc:sldMk cId="852400512" sldId="270"/>
            <ac:picMk id="3" creationId="{27EDD421-1064-C801-A75A-DC8ED08BEAAD}"/>
          </ac:picMkLst>
        </pc:picChg>
      </pc:sldChg>
      <pc:sldChg chg="addSp modSp add del mod setBg">
        <pc:chgData name="Bachu, Lokesh" userId="9c31840a-16a8-4b13-a969-cfe956679ff7" providerId="ADAL" clId="{2B01273E-AE68-4F87-91E0-515903585696}" dt="2025-03-26T08:55:23.533" v="1241" actId="47"/>
        <pc:sldMkLst>
          <pc:docMk/>
          <pc:sldMk cId="640125851" sldId="271"/>
        </pc:sldMkLst>
        <pc:spChg chg="add">
          <ac:chgData name="Bachu, Lokesh" userId="9c31840a-16a8-4b13-a969-cfe956679ff7" providerId="ADAL" clId="{2B01273E-AE68-4F87-91E0-515903585696}" dt="2025-03-23T04:17:25.072" v="142" actId="26606"/>
          <ac:spMkLst>
            <pc:docMk/>
            <pc:sldMk cId="640125851" sldId="271"/>
            <ac:spMk id="8" creationId="{F3060C83-F051-4F0E-ABAD-AA0DFC48B218}"/>
          </ac:spMkLst>
        </pc:spChg>
        <pc:spChg chg="add">
          <ac:chgData name="Bachu, Lokesh" userId="9c31840a-16a8-4b13-a969-cfe956679ff7" providerId="ADAL" clId="{2B01273E-AE68-4F87-91E0-515903585696}" dt="2025-03-23T04:17:25.072" v="142" actId="26606"/>
          <ac:spMkLst>
            <pc:docMk/>
            <pc:sldMk cId="640125851" sldId="271"/>
            <ac:spMk id="10" creationId="{83C98ABE-055B-441F-B07E-44F97F083C39}"/>
          </ac:spMkLst>
        </pc:spChg>
        <pc:spChg chg="add">
          <ac:chgData name="Bachu, Lokesh" userId="9c31840a-16a8-4b13-a969-cfe956679ff7" providerId="ADAL" clId="{2B01273E-AE68-4F87-91E0-515903585696}" dt="2025-03-23T04:17:25.072" v="142" actId="26606"/>
          <ac:spMkLst>
            <pc:docMk/>
            <pc:sldMk cId="640125851" sldId="271"/>
            <ac:spMk id="12" creationId="{29FDB030-9B49-4CED-8CCD-4D99382388AC}"/>
          </ac:spMkLst>
        </pc:spChg>
        <pc:spChg chg="add">
          <ac:chgData name="Bachu, Lokesh" userId="9c31840a-16a8-4b13-a969-cfe956679ff7" providerId="ADAL" clId="{2B01273E-AE68-4F87-91E0-515903585696}" dt="2025-03-23T04:17:25.072" v="142" actId="26606"/>
          <ac:spMkLst>
            <pc:docMk/>
            <pc:sldMk cId="640125851" sldId="271"/>
            <ac:spMk id="14" creationId="{3783CA14-24A1-485C-8B30-D6A5D87987AD}"/>
          </ac:spMkLst>
        </pc:spChg>
        <pc:spChg chg="add">
          <ac:chgData name="Bachu, Lokesh" userId="9c31840a-16a8-4b13-a969-cfe956679ff7" providerId="ADAL" clId="{2B01273E-AE68-4F87-91E0-515903585696}" dt="2025-03-23T04:17:25.072" v="142" actId="26606"/>
          <ac:spMkLst>
            <pc:docMk/>
            <pc:sldMk cId="640125851" sldId="271"/>
            <ac:spMk id="16" creationId="{9A97C86A-04D6-40F7-AE84-31AB43E6A846}"/>
          </ac:spMkLst>
        </pc:spChg>
        <pc:spChg chg="add">
          <ac:chgData name="Bachu, Lokesh" userId="9c31840a-16a8-4b13-a969-cfe956679ff7" providerId="ADAL" clId="{2B01273E-AE68-4F87-91E0-515903585696}" dt="2025-03-23T04:17:25.072" v="142" actId="26606"/>
          <ac:spMkLst>
            <pc:docMk/>
            <pc:sldMk cId="640125851" sldId="271"/>
            <ac:spMk id="18" creationId="{FF9F2414-84E8-453E-B1F3-389FDE8192D9}"/>
          </ac:spMkLst>
        </pc:spChg>
        <pc:spChg chg="add">
          <ac:chgData name="Bachu, Lokesh" userId="9c31840a-16a8-4b13-a969-cfe956679ff7" providerId="ADAL" clId="{2B01273E-AE68-4F87-91E0-515903585696}" dt="2025-03-23T04:17:25.072" v="142" actId="26606"/>
          <ac:spMkLst>
            <pc:docMk/>
            <pc:sldMk cId="640125851" sldId="271"/>
            <ac:spMk id="20" creationId="{3ECA69A1-7536-43AC-85EF-C7106179F5ED}"/>
          </ac:spMkLst>
        </pc:spChg>
        <pc:picChg chg="add mod">
          <ac:chgData name="Bachu, Lokesh" userId="9c31840a-16a8-4b13-a969-cfe956679ff7" providerId="ADAL" clId="{2B01273E-AE68-4F87-91E0-515903585696}" dt="2025-03-23T04:17:25.072" v="142" actId="26606"/>
          <ac:picMkLst>
            <pc:docMk/>
            <pc:sldMk cId="640125851" sldId="271"/>
            <ac:picMk id="3" creationId="{2E6874F4-1B74-982F-BC04-A90164784CB4}"/>
          </ac:picMkLst>
        </pc:picChg>
      </pc:sldChg>
      <pc:sldChg chg="addSp modSp add del mod setBg">
        <pc:chgData name="Bachu, Lokesh" userId="9c31840a-16a8-4b13-a969-cfe956679ff7" providerId="ADAL" clId="{2B01273E-AE68-4F87-91E0-515903585696}" dt="2025-03-26T08:55:23.533" v="1241" actId="47"/>
        <pc:sldMkLst>
          <pc:docMk/>
          <pc:sldMk cId="4216460619" sldId="272"/>
        </pc:sldMkLst>
        <pc:spChg chg="add">
          <ac:chgData name="Bachu, Lokesh" userId="9c31840a-16a8-4b13-a969-cfe956679ff7" providerId="ADAL" clId="{2B01273E-AE68-4F87-91E0-515903585696}" dt="2025-03-23T04:17:43.163" v="144" actId="26606"/>
          <ac:spMkLst>
            <pc:docMk/>
            <pc:sldMk cId="4216460619" sldId="272"/>
            <ac:spMk id="8" creationId="{F3060C83-F051-4F0E-ABAD-AA0DFC48B218}"/>
          </ac:spMkLst>
        </pc:spChg>
        <pc:spChg chg="add">
          <ac:chgData name="Bachu, Lokesh" userId="9c31840a-16a8-4b13-a969-cfe956679ff7" providerId="ADAL" clId="{2B01273E-AE68-4F87-91E0-515903585696}" dt="2025-03-23T04:17:43.163" v="144" actId="26606"/>
          <ac:spMkLst>
            <pc:docMk/>
            <pc:sldMk cId="4216460619" sldId="272"/>
            <ac:spMk id="10" creationId="{83C98ABE-055B-441F-B07E-44F97F083C39}"/>
          </ac:spMkLst>
        </pc:spChg>
        <pc:spChg chg="add">
          <ac:chgData name="Bachu, Lokesh" userId="9c31840a-16a8-4b13-a969-cfe956679ff7" providerId="ADAL" clId="{2B01273E-AE68-4F87-91E0-515903585696}" dt="2025-03-23T04:17:43.163" v="144" actId="26606"/>
          <ac:spMkLst>
            <pc:docMk/>
            <pc:sldMk cId="4216460619" sldId="272"/>
            <ac:spMk id="12" creationId="{29FDB030-9B49-4CED-8CCD-4D99382388AC}"/>
          </ac:spMkLst>
        </pc:spChg>
        <pc:spChg chg="add">
          <ac:chgData name="Bachu, Lokesh" userId="9c31840a-16a8-4b13-a969-cfe956679ff7" providerId="ADAL" clId="{2B01273E-AE68-4F87-91E0-515903585696}" dt="2025-03-23T04:17:43.163" v="144" actId="26606"/>
          <ac:spMkLst>
            <pc:docMk/>
            <pc:sldMk cId="4216460619" sldId="272"/>
            <ac:spMk id="14" creationId="{3783CA14-24A1-485C-8B30-D6A5D87987AD}"/>
          </ac:spMkLst>
        </pc:spChg>
        <pc:spChg chg="add">
          <ac:chgData name="Bachu, Lokesh" userId="9c31840a-16a8-4b13-a969-cfe956679ff7" providerId="ADAL" clId="{2B01273E-AE68-4F87-91E0-515903585696}" dt="2025-03-23T04:17:43.163" v="144" actId="26606"/>
          <ac:spMkLst>
            <pc:docMk/>
            <pc:sldMk cId="4216460619" sldId="272"/>
            <ac:spMk id="16" creationId="{9A97C86A-04D6-40F7-AE84-31AB43E6A846}"/>
          </ac:spMkLst>
        </pc:spChg>
        <pc:spChg chg="add">
          <ac:chgData name="Bachu, Lokesh" userId="9c31840a-16a8-4b13-a969-cfe956679ff7" providerId="ADAL" clId="{2B01273E-AE68-4F87-91E0-515903585696}" dt="2025-03-23T04:17:43.163" v="144" actId="26606"/>
          <ac:spMkLst>
            <pc:docMk/>
            <pc:sldMk cId="4216460619" sldId="272"/>
            <ac:spMk id="18" creationId="{FF9F2414-84E8-453E-B1F3-389FDE8192D9}"/>
          </ac:spMkLst>
        </pc:spChg>
        <pc:spChg chg="add">
          <ac:chgData name="Bachu, Lokesh" userId="9c31840a-16a8-4b13-a969-cfe956679ff7" providerId="ADAL" clId="{2B01273E-AE68-4F87-91E0-515903585696}" dt="2025-03-23T04:17:43.163" v="144" actId="26606"/>
          <ac:spMkLst>
            <pc:docMk/>
            <pc:sldMk cId="4216460619" sldId="272"/>
            <ac:spMk id="20" creationId="{3ECA69A1-7536-43AC-85EF-C7106179F5ED}"/>
          </ac:spMkLst>
        </pc:spChg>
        <pc:picChg chg="add mod">
          <ac:chgData name="Bachu, Lokesh" userId="9c31840a-16a8-4b13-a969-cfe956679ff7" providerId="ADAL" clId="{2B01273E-AE68-4F87-91E0-515903585696}" dt="2025-03-23T04:17:43.163" v="144" actId="26606"/>
          <ac:picMkLst>
            <pc:docMk/>
            <pc:sldMk cId="4216460619" sldId="272"/>
            <ac:picMk id="3" creationId="{C2D36F4F-8F23-30DA-9368-8B9169F2E64C}"/>
          </ac:picMkLst>
        </pc:picChg>
      </pc:sldChg>
      <pc:sldChg chg="addSp modSp add del mod setBg">
        <pc:chgData name="Bachu, Lokesh" userId="9c31840a-16a8-4b13-a969-cfe956679ff7" providerId="ADAL" clId="{2B01273E-AE68-4F87-91E0-515903585696}" dt="2025-03-26T08:55:23.533" v="1241" actId="47"/>
        <pc:sldMkLst>
          <pc:docMk/>
          <pc:sldMk cId="3939098881" sldId="273"/>
        </pc:sldMkLst>
        <pc:spChg chg="add mod">
          <ac:chgData name="Bachu, Lokesh" userId="9c31840a-16a8-4b13-a969-cfe956679ff7" providerId="ADAL" clId="{2B01273E-AE68-4F87-91E0-515903585696}" dt="2025-03-23T04:21:51.815" v="158" actId="255"/>
          <ac:spMkLst>
            <pc:docMk/>
            <pc:sldMk cId="3939098881" sldId="273"/>
            <ac:spMk id="3" creationId="{4FE384F6-CDDB-2F81-5C85-6A04F1AD82B9}"/>
          </ac:spMkLst>
        </pc:spChg>
        <pc:grpChg chg="add">
          <ac:chgData name="Bachu, Lokesh" userId="9c31840a-16a8-4b13-a969-cfe956679ff7" providerId="ADAL" clId="{2B01273E-AE68-4F87-91E0-515903585696}" dt="2025-03-23T04:20:58.744" v="154" actId="26606"/>
          <ac:grpSpMkLst>
            <pc:docMk/>
            <pc:sldMk cId="3939098881" sldId="273"/>
            <ac:grpSpMk id="10" creationId="{6258F736-B256-8039-9DC6-F4E49A5C5AD5}"/>
          </ac:grpSpMkLst>
        </pc:grpChg>
        <pc:picChg chg="add mod">
          <ac:chgData name="Bachu, Lokesh" userId="9c31840a-16a8-4b13-a969-cfe956679ff7" providerId="ADAL" clId="{2B01273E-AE68-4F87-91E0-515903585696}" dt="2025-03-23T04:20:58.744" v="154" actId="26606"/>
          <ac:picMkLst>
            <pc:docMk/>
            <pc:sldMk cId="3939098881" sldId="273"/>
            <ac:picMk id="5" creationId="{06B25595-324D-C54C-0277-E2EFF8D41206}"/>
          </ac:picMkLst>
        </pc:picChg>
      </pc:sldChg>
      <pc:sldChg chg="addSp modSp add del mod">
        <pc:chgData name="Bachu, Lokesh" userId="9c31840a-16a8-4b13-a969-cfe956679ff7" providerId="ADAL" clId="{2B01273E-AE68-4F87-91E0-515903585696}" dt="2025-03-26T08:55:23.533" v="1241" actId="47"/>
        <pc:sldMkLst>
          <pc:docMk/>
          <pc:sldMk cId="1318509968" sldId="274"/>
        </pc:sldMkLst>
        <pc:spChg chg="add mod">
          <ac:chgData name="Bachu, Lokesh" userId="9c31840a-16a8-4b13-a969-cfe956679ff7" providerId="ADAL" clId="{2B01273E-AE68-4F87-91E0-515903585696}" dt="2025-03-23T04:25:04.083" v="165" actId="113"/>
          <ac:spMkLst>
            <pc:docMk/>
            <pc:sldMk cId="1318509968" sldId="274"/>
            <ac:spMk id="3" creationId="{C005D0D6-B220-2842-5931-9F2D82001927}"/>
          </ac:spMkLst>
        </pc:spChg>
      </pc:sldChg>
      <pc:sldChg chg="addSp modSp add del mod">
        <pc:chgData name="Bachu, Lokesh" userId="9c31840a-16a8-4b13-a969-cfe956679ff7" providerId="ADAL" clId="{2B01273E-AE68-4F87-91E0-515903585696}" dt="2025-03-26T08:55:23.533" v="1241" actId="47"/>
        <pc:sldMkLst>
          <pc:docMk/>
          <pc:sldMk cId="3370903830" sldId="275"/>
        </pc:sldMkLst>
        <pc:spChg chg="add mod">
          <ac:chgData name="Bachu, Lokesh" userId="9c31840a-16a8-4b13-a969-cfe956679ff7" providerId="ADAL" clId="{2B01273E-AE68-4F87-91E0-515903585696}" dt="2025-03-23T10:27:48.292" v="185" actId="21"/>
          <ac:spMkLst>
            <pc:docMk/>
            <pc:sldMk cId="3370903830" sldId="275"/>
            <ac:spMk id="3" creationId="{FED5E9B2-D92D-CB20-107B-8E0A314DD95B}"/>
          </ac:spMkLst>
        </pc:spChg>
      </pc:sldChg>
      <pc:sldChg chg="addSp modSp add del mod">
        <pc:chgData name="Bachu, Lokesh" userId="9c31840a-16a8-4b13-a969-cfe956679ff7" providerId="ADAL" clId="{2B01273E-AE68-4F87-91E0-515903585696}" dt="2025-03-26T08:55:23.533" v="1241" actId="47"/>
        <pc:sldMkLst>
          <pc:docMk/>
          <pc:sldMk cId="3166119421" sldId="276"/>
        </pc:sldMkLst>
        <pc:spChg chg="add mod">
          <ac:chgData name="Bachu, Lokesh" userId="9c31840a-16a8-4b13-a969-cfe956679ff7" providerId="ADAL" clId="{2B01273E-AE68-4F87-91E0-515903585696}" dt="2025-03-23T10:32:40.440" v="199" actId="21"/>
          <ac:spMkLst>
            <pc:docMk/>
            <pc:sldMk cId="3166119421" sldId="276"/>
            <ac:spMk id="3" creationId="{792FCC7A-62BE-451E-3305-895C9E466D71}"/>
          </ac:spMkLst>
        </pc:spChg>
      </pc:sldChg>
      <pc:sldChg chg="addSp modSp add del mod">
        <pc:chgData name="Bachu, Lokesh" userId="9c31840a-16a8-4b13-a969-cfe956679ff7" providerId="ADAL" clId="{2B01273E-AE68-4F87-91E0-515903585696}" dt="2025-03-26T08:55:23.533" v="1241" actId="47"/>
        <pc:sldMkLst>
          <pc:docMk/>
          <pc:sldMk cId="3854235139" sldId="277"/>
        </pc:sldMkLst>
        <pc:spChg chg="add mod">
          <ac:chgData name="Bachu, Lokesh" userId="9c31840a-16a8-4b13-a969-cfe956679ff7" providerId="ADAL" clId="{2B01273E-AE68-4F87-91E0-515903585696}" dt="2025-03-23T10:33:02.784" v="203" actId="207"/>
          <ac:spMkLst>
            <pc:docMk/>
            <pc:sldMk cId="3854235139" sldId="277"/>
            <ac:spMk id="3" creationId="{C5E228A9-BE4F-8387-7902-942A9AFE5C90}"/>
          </ac:spMkLst>
        </pc:spChg>
        <pc:spChg chg="add mod">
          <ac:chgData name="Bachu, Lokesh" userId="9c31840a-16a8-4b13-a969-cfe956679ff7" providerId="ADAL" clId="{2B01273E-AE68-4F87-91E0-515903585696}" dt="2025-03-23T10:37:31.526" v="213" actId="20577"/>
          <ac:spMkLst>
            <pc:docMk/>
            <pc:sldMk cId="3854235139" sldId="277"/>
            <ac:spMk id="7" creationId="{E85BCC93-6DF9-3AEC-4964-DBBEB6448F6F}"/>
          </ac:spMkLst>
        </pc:spChg>
        <pc:picChg chg="add mod">
          <ac:chgData name="Bachu, Lokesh" userId="9c31840a-16a8-4b13-a969-cfe956679ff7" providerId="ADAL" clId="{2B01273E-AE68-4F87-91E0-515903585696}" dt="2025-03-23T10:37:16.693" v="209" actId="1076"/>
          <ac:picMkLst>
            <pc:docMk/>
            <pc:sldMk cId="3854235139" sldId="277"/>
            <ac:picMk id="5" creationId="{FC30DF57-AC40-4105-C931-0B6762A4E96D}"/>
          </ac:picMkLst>
        </pc:picChg>
      </pc:sldChg>
      <pc:sldChg chg="addSp modSp add del mod">
        <pc:chgData name="Bachu, Lokesh" userId="9c31840a-16a8-4b13-a969-cfe956679ff7" providerId="ADAL" clId="{2B01273E-AE68-4F87-91E0-515903585696}" dt="2025-03-26T08:55:23.533" v="1241" actId="47"/>
        <pc:sldMkLst>
          <pc:docMk/>
          <pc:sldMk cId="134590934" sldId="278"/>
        </pc:sldMkLst>
        <pc:spChg chg="add mod">
          <ac:chgData name="Bachu, Lokesh" userId="9c31840a-16a8-4b13-a969-cfe956679ff7" providerId="ADAL" clId="{2B01273E-AE68-4F87-91E0-515903585696}" dt="2025-03-23T10:39:18.143" v="224" actId="12"/>
          <ac:spMkLst>
            <pc:docMk/>
            <pc:sldMk cId="134590934" sldId="278"/>
            <ac:spMk id="3" creationId="{D4950983-F1F9-F615-1F35-080C88FA7A95}"/>
          </ac:spMkLst>
        </pc:spChg>
      </pc:sldChg>
      <pc:sldChg chg="addSp modSp add del mod">
        <pc:chgData name="Bachu, Lokesh" userId="9c31840a-16a8-4b13-a969-cfe956679ff7" providerId="ADAL" clId="{2B01273E-AE68-4F87-91E0-515903585696}" dt="2025-03-26T08:55:23.533" v="1241" actId="47"/>
        <pc:sldMkLst>
          <pc:docMk/>
          <pc:sldMk cId="3350721997" sldId="279"/>
        </pc:sldMkLst>
        <pc:spChg chg="add mod">
          <ac:chgData name="Bachu, Lokesh" userId="9c31840a-16a8-4b13-a969-cfe956679ff7" providerId="ADAL" clId="{2B01273E-AE68-4F87-91E0-515903585696}" dt="2025-03-23T10:39:57.144" v="232" actId="20577"/>
          <ac:spMkLst>
            <pc:docMk/>
            <pc:sldMk cId="3350721997" sldId="279"/>
            <ac:spMk id="3" creationId="{BB1A00D9-D5DB-ED3A-7B7C-5C6ACF863812}"/>
          </ac:spMkLst>
        </pc:spChg>
        <pc:spChg chg="add mod">
          <ac:chgData name="Bachu, Lokesh" userId="9c31840a-16a8-4b13-a969-cfe956679ff7" providerId="ADAL" clId="{2B01273E-AE68-4F87-91E0-515903585696}" dt="2025-03-23T10:40:54.016" v="239" actId="113"/>
          <ac:spMkLst>
            <pc:docMk/>
            <pc:sldMk cId="3350721997" sldId="279"/>
            <ac:spMk id="7" creationId="{1E76E351-A83E-3BFC-2B65-E053747E9A34}"/>
          </ac:spMkLst>
        </pc:spChg>
        <pc:picChg chg="add mod">
          <ac:chgData name="Bachu, Lokesh" userId="9c31840a-16a8-4b13-a969-cfe956679ff7" providerId="ADAL" clId="{2B01273E-AE68-4F87-91E0-515903585696}" dt="2025-03-23T10:40:25.675" v="234" actId="1076"/>
          <ac:picMkLst>
            <pc:docMk/>
            <pc:sldMk cId="3350721997" sldId="279"/>
            <ac:picMk id="5" creationId="{1499C162-4C40-E178-AFFA-0E6551847DAD}"/>
          </ac:picMkLst>
        </pc:picChg>
      </pc:sldChg>
      <pc:sldChg chg="addSp modSp add del mod">
        <pc:chgData name="Bachu, Lokesh" userId="9c31840a-16a8-4b13-a969-cfe956679ff7" providerId="ADAL" clId="{2B01273E-AE68-4F87-91E0-515903585696}" dt="2025-03-26T08:55:23.533" v="1241" actId="47"/>
        <pc:sldMkLst>
          <pc:docMk/>
          <pc:sldMk cId="3987546262" sldId="280"/>
        </pc:sldMkLst>
        <pc:spChg chg="add mod">
          <ac:chgData name="Bachu, Lokesh" userId="9c31840a-16a8-4b13-a969-cfe956679ff7" providerId="ADAL" clId="{2B01273E-AE68-4F87-91E0-515903585696}" dt="2025-03-23T10:52:35.585" v="246" actId="20577"/>
          <ac:spMkLst>
            <pc:docMk/>
            <pc:sldMk cId="3987546262" sldId="280"/>
            <ac:spMk id="3" creationId="{C6549800-0D29-7F50-8E2B-3968C891CE99}"/>
          </ac:spMkLst>
        </pc:spChg>
        <pc:spChg chg="add mod">
          <ac:chgData name="Bachu, Lokesh" userId="9c31840a-16a8-4b13-a969-cfe956679ff7" providerId="ADAL" clId="{2B01273E-AE68-4F87-91E0-515903585696}" dt="2025-03-23T10:55:28.009" v="253" actId="207"/>
          <ac:spMkLst>
            <pc:docMk/>
            <pc:sldMk cId="3987546262" sldId="280"/>
            <ac:spMk id="7" creationId="{0B173DD1-A687-6361-325C-EE69AD9622AA}"/>
          </ac:spMkLst>
        </pc:spChg>
        <pc:picChg chg="add mod">
          <ac:chgData name="Bachu, Lokesh" userId="9c31840a-16a8-4b13-a969-cfe956679ff7" providerId="ADAL" clId="{2B01273E-AE68-4F87-91E0-515903585696}" dt="2025-03-23T10:55:09.340" v="250" actId="1076"/>
          <ac:picMkLst>
            <pc:docMk/>
            <pc:sldMk cId="3987546262" sldId="280"/>
            <ac:picMk id="5" creationId="{7FE83C87-C28E-2F44-9411-E396EE6CF714}"/>
          </ac:picMkLst>
        </pc:picChg>
      </pc:sldChg>
      <pc:sldChg chg="addSp modSp add del mod setBg">
        <pc:chgData name="Bachu, Lokesh" userId="9c31840a-16a8-4b13-a969-cfe956679ff7" providerId="ADAL" clId="{2B01273E-AE68-4F87-91E0-515903585696}" dt="2025-03-26T08:55:23.533" v="1241" actId="47"/>
        <pc:sldMkLst>
          <pc:docMk/>
          <pc:sldMk cId="2673116719" sldId="281"/>
        </pc:sldMkLst>
        <pc:spChg chg="add mod">
          <ac:chgData name="Bachu, Lokesh" userId="9c31840a-16a8-4b13-a969-cfe956679ff7" providerId="ADAL" clId="{2B01273E-AE68-4F87-91E0-515903585696}" dt="2025-03-23T11:02:13.443" v="265" actId="962"/>
          <ac:spMkLst>
            <pc:docMk/>
            <pc:sldMk cId="2673116719" sldId="281"/>
            <ac:spMk id="3" creationId="{7DB28F8C-4194-F9D2-FDF2-019C1203A4B9}"/>
          </ac:spMkLst>
        </pc:spChg>
        <pc:grpChg chg="add">
          <ac:chgData name="Bachu, Lokesh" userId="9c31840a-16a8-4b13-a969-cfe956679ff7" providerId="ADAL" clId="{2B01273E-AE68-4F87-91E0-515903585696}" dt="2025-03-23T11:02:08.508" v="262" actId="26606"/>
          <ac:grpSpMkLst>
            <pc:docMk/>
            <pc:sldMk cId="2673116719" sldId="281"/>
            <ac:grpSpMk id="10" creationId="{6258F736-B256-8039-9DC6-F4E49A5C5AD5}"/>
          </ac:grpSpMkLst>
        </pc:grpChg>
        <pc:picChg chg="add mod">
          <ac:chgData name="Bachu, Lokesh" userId="9c31840a-16a8-4b13-a969-cfe956679ff7" providerId="ADAL" clId="{2B01273E-AE68-4F87-91E0-515903585696}" dt="2025-03-23T11:02:13.441" v="264" actId="27614"/>
          <ac:picMkLst>
            <pc:docMk/>
            <pc:sldMk cId="2673116719" sldId="281"/>
            <ac:picMk id="5" creationId="{85AD34FF-2352-AB44-D231-0FBF0C13149D}"/>
          </ac:picMkLst>
        </pc:picChg>
      </pc:sldChg>
      <pc:sldChg chg="addSp modSp add del mod setBg">
        <pc:chgData name="Bachu, Lokesh" userId="9c31840a-16a8-4b13-a969-cfe956679ff7" providerId="ADAL" clId="{2B01273E-AE68-4F87-91E0-515903585696}" dt="2025-03-26T08:55:23.533" v="1241" actId="47"/>
        <pc:sldMkLst>
          <pc:docMk/>
          <pc:sldMk cId="3472266299" sldId="282"/>
        </pc:sldMkLst>
        <pc:spChg chg="add mod">
          <ac:chgData name="Bachu, Lokesh" userId="9c31840a-16a8-4b13-a969-cfe956679ff7" providerId="ADAL" clId="{2B01273E-AE68-4F87-91E0-515903585696}" dt="2025-03-23T11:10:11.133" v="279" actId="962"/>
          <ac:spMkLst>
            <pc:docMk/>
            <pc:sldMk cId="3472266299" sldId="282"/>
            <ac:spMk id="5" creationId="{68C698F9-25F8-9046-A53B-8AC6167F7C5B}"/>
          </ac:spMkLst>
        </pc:spChg>
        <pc:spChg chg="add">
          <ac:chgData name="Bachu, Lokesh" userId="9c31840a-16a8-4b13-a969-cfe956679ff7" providerId="ADAL" clId="{2B01273E-AE68-4F87-91E0-515903585696}" dt="2025-03-23T11:10:06.815" v="276" actId="26606"/>
          <ac:spMkLst>
            <pc:docMk/>
            <pc:sldMk cId="3472266299" sldId="282"/>
            <ac:spMk id="12" creationId="{2B97F24A-32CE-4C1C-A50D-3016B394DCFB}"/>
          </ac:spMkLst>
        </pc:spChg>
        <pc:spChg chg="add">
          <ac:chgData name="Bachu, Lokesh" userId="9c31840a-16a8-4b13-a969-cfe956679ff7" providerId="ADAL" clId="{2B01273E-AE68-4F87-91E0-515903585696}" dt="2025-03-23T11:10:06.815" v="276" actId="26606"/>
          <ac:spMkLst>
            <pc:docMk/>
            <pc:sldMk cId="3472266299" sldId="282"/>
            <ac:spMk id="14" creationId="{CD8B4F24-440B-49E9-B85D-733523DC064B}"/>
          </ac:spMkLst>
        </pc:spChg>
        <pc:picChg chg="add mod">
          <ac:chgData name="Bachu, Lokesh" userId="9c31840a-16a8-4b13-a969-cfe956679ff7" providerId="ADAL" clId="{2B01273E-AE68-4F87-91E0-515903585696}" dt="2025-03-23T11:10:11.132" v="278" actId="27614"/>
          <ac:picMkLst>
            <pc:docMk/>
            <pc:sldMk cId="3472266299" sldId="282"/>
            <ac:picMk id="7" creationId="{9B4072A5-7062-C611-8A06-28051F6559B5}"/>
          </ac:picMkLst>
        </pc:picChg>
      </pc:sldChg>
      <pc:sldChg chg="addSp modSp add del mod">
        <pc:chgData name="Bachu, Lokesh" userId="9c31840a-16a8-4b13-a969-cfe956679ff7" providerId="ADAL" clId="{2B01273E-AE68-4F87-91E0-515903585696}" dt="2025-03-26T08:55:23.533" v="1241" actId="47"/>
        <pc:sldMkLst>
          <pc:docMk/>
          <pc:sldMk cId="905340642" sldId="283"/>
        </pc:sldMkLst>
        <pc:spChg chg="add mod">
          <ac:chgData name="Bachu, Lokesh" userId="9c31840a-16a8-4b13-a969-cfe956679ff7" providerId="ADAL" clId="{2B01273E-AE68-4F87-91E0-515903585696}" dt="2025-03-23T11:10:35.235" v="282" actId="207"/>
          <ac:spMkLst>
            <pc:docMk/>
            <pc:sldMk cId="905340642" sldId="283"/>
            <ac:spMk id="3" creationId="{FD790041-0924-4BBA-91B9-49EC33651126}"/>
          </ac:spMkLst>
        </pc:spChg>
        <pc:spChg chg="add mod">
          <ac:chgData name="Bachu, Lokesh" userId="9c31840a-16a8-4b13-a969-cfe956679ff7" providerId="ADAL" clId="{2B01273E-AE68-4F87-91E0-515903585696}" dt="2025-03-23T11:12:17.504" v="287" actId="1076"/>
          <ac:spMkLst>
            <pc:docMk/>
            <pc:sldMk cId="905340642" sldId="283"/>
            <ac:spMk id="5" creationId="{46EF7ED5-83EE-90E1-3458-83E22359E704}"/>
          </ac:spMkLst>
        </pc:spChg>
        <pc:spChg chg="add mod">
          <ac:chgData name="Bachu, Lokesh" userId="9c31840a-16a8-4b13-a969-cfe956679ff7" providerId="ADAL" clId="{2B01273E-AE68-4F87-91E0-515903585696}" dt="2025-03-23T11:25:46.800" v="299" actId="255"/>
          <ac:spMkLst>
            <pc:docMk/>
            <pc:sldMk cId="905340642" sldId="283"/>
            <ac:spMk id="10" creationId="{54DCEA52-8C0F-BDAC-A044-8F4F92783D4D}"/>
          </ac:spMkLst>
        </pc:spChg>
        <pc:picChg chg="add mod">
          <ac:chgData name="Bachu, Lokesh" userId="9c31840a-16a8-4b13-a969-cfe956679ff7" providerId="ADAL" clId="{2B01273E-AE68-4F87-91E0-515903585696}" dt="2025-03-23T11:13:33.014" v="289" actId="1076"/>
          <ac:picMkLst>
            <pc:docMk/>
            <pc:sldMk cId="905340642" sldId="283"/>
            <ac:picMk id="7" creationId="{44634B8A-1E31-7D98-F710-821BB3822364}"/>
          </ac:picMkLst>
        </pc:picChg>
        <pc:picChg chg="add mod">
          <ac:chgData name="Bachu, Lokesh" userId="9c31840a-16a8-4b13-a969-cfe956679ff7" providerId="ADAL" clId="{2B01273E-AE68-4F87-91E0-515903585696}" dt="2025-03-23T11:24:41.142" v="295" actId="14100"/>
          <ac:picMkLst>
            <pc:docMk/>
            <pc:sldMk cId="905340642" sldId="283"/>
            <ac:picMk id="9" creationId="{4A2D4B62-6143-471E-9699-BE32711CCD11}"/>
          </ac:picMkLst>
        </pc:picChg>
      </pc:sldChg>
      <pc:sldChg chg="addSp modSp add del mod">
        <pc:chgData name="Bachu, Lokesh" userId="9c31840a-16a8-4b13-a969-cfe956679ff7" providerId="ADAL" clId="{2B01273E-AE68-4F87-91E0-515903585696}" dt="2025-03-26T08:55:23.533" v="1241" actId="47"/>
        <pc:sldMkLst>
          <pc:docMk/>
          <pc:sldMk cId="3155387488" sldId="284"/>
        </pc:sldMkLst>
        <pc:spChg chg="add mod">
          <ac:chgData name="Bachu, Lokesh" userId="9c31840a-16a8-4b13-a969-cfe956679ff7" providerId="ADAL" clId="{2B01273E-AE68-4F87-91E0-515903585696}" dt="2025-03-23T11:27:41.192" v="306" actId="20577"/>
          <ac:spMkLst>
            <pc:docMk/>
            <pc:sldMk cId="3155387488" sldId="284"/>
            <ac:spMk id="4" creationId="{D509599B-1BA1-5E55-76EA-9E7390FFBAB0}"/>
          </ac:spMkLst>
        </pc:spChg>
        <pc:picChg chg="add mod">
          <ac:chgData name="Bachu, Lokesh" userId="9c31840a-16a8-4b13-a969-cfe956679ff7" providerId="ADAL" clId="{2B01273E-AE68-4F87-91E0-515903585696}" dt="2025-03-23T11:28:23.031" v="308" actId="1076"/>
          <ac:picMkLst>
            <pc:docMk/>
            <pc:sldMk cId="3155387488" sldId="284"/>
            <ac:picMk id="6" creationId="{35BCED23-D079-5839-ECB5-9C66DB6AD5FC}"/>
          </ac:picMkLst>
        </pc:picChg>
      </pc:sldChg>
      <pc:sldChg chg="addSp modSp add del mod">
        <pc:chgData name="Bachu, Lokesh" userId="9c31840a-16a8-4b13-a969-cfe956679ff7" providerId="ADAL" clId="{2B01273E-AE68-4F87-91E0-515903585696}" dt="2025-03-26T08:55:23.533" v="1241" actId="47"/>
        <pc:sldMkLst>
          <pc:docMk/>
          <pc:sldMk cId="2224781406" sldId="285"/>
        </pc:sldMkLst>
        <pc:spChg chg="add mod">
          <ac:chgData name="Bachu, Lokesh" userId="9c31840a-16a8-4b13-a969-cfe956679ff7" providerId="ADAL" clId="{2B01273E-AE68-4F87-91E0-515903585696}" dt="2025-03-23T11:34:13.270" v="327" actId="207"/>
          <ac:spMkLst>
            <pc:docMk/>
            <pc:sldMk cId="2224781406" sldId="285"/>
            <ac:spMk id="3" creationId="{E2A433A3-75E3-5176-837C-EEF2E3E53748}"/>
          </ac:spMkLst>
        </pc:spChg>
        <pc:picChg chg="add mod">
          <ac:chgData name="Bachu, Lokesh" userId="9c31840a-16a8-4b13-a969-cfe956679ff7" providerId="ADAL" clId="{2B01273E-AE68-4F87-91E0-515903585696}" dt="2025-03-23T11:35:00.386" v="331" actId="1076"/>
          <ac:picMkLst>
            <pc:docMk/>
            <pc:sldMk cId="2224781406" sldId="285"/>
            <ac:picMk id="5" creationId="{937F5427-4816-6E1A-ADBA-12633C31AFFC}"/>
          </ac:picMkLst>
        </pc:picChg>
      </pc:sldChg>
      <pc:sldChg chg="addSp delSp modSp add del mod setBg">
        <pc:chgData name="Bachu, Lokesh" userId="9c31840a-16a8-4b13-a969-cfe956679ff7" providerId="ADAL" clId="{2B01273E-AE68-4F87-91E0-515903585696}" dt="2025-03-26T08:55:23.533" v="1241" actId="47"/>
        <pc:sldMkLst>
          <pc:docMk/>
          <pc:sldMk cId="1356469523" sldId="286"/>
        </pc:sldMkLst>
        <pc:spChg chg="add mod">
          <ac:chgData name="Bachu, Lokesh" userId="9c31840a-16a8-4b13-a969-cfe956679ff7" providerId="ADAL" clId="{2B01273E-AE68-4F87-91E0-515903585696}" dt="2025-03-23T11:41:45.910" v="347" actId="962"/>
          <ac:spMkLst>
            <pc:docMk/>
            <pc:sldMk cId="1356469523" sldId="286"/>
            <ac:spMk id="5" creationId="{ABA7FA9E-32E3-5A9C-52B3-1798E3058C14}"/>
          </ac:spMkLst>
        </pc:spChg>
        <pc:spChg chg="add">
          <ac:chgData name="Bachu, Lokesh" userId="9c31840a-16a8-4b13-a969-cfe956679ff7" providerId="ADAL" clId="{2B01273E-AE68-4F87-91E0-515903585696}" dt="2025-03-23T11:41:40.660" v="344" actId="26606"/>
          <ac:spMkLst>
            <pc:docMk/>
            <pc:sldMk cId="1356469523" sldId="286"/>
            <ac:spMk id="18" creationId="{47942995-B07F-4636-9A06-C6A104B260A8}"/>
          </ac:spMkLst>
        </pc:spChg>
        <pc:spChg chg="add">
          <ac:chgData name="Bachu, Lokesh" userId="9c31840a-16a8-4b13-a969-cfe956679ff7" providerId="ADAL" clId="{2B01273E-AE68-4F87-91E0-515903585696}" dt="2025-03-23T11:41:40.660" v="344" actId="26606"/>
          <ac:spMkLst>
            <pc:docMk/>
            <pc:sldMk cId="1356469523" sldId="286"/>
            <ac:spMk id="19" creationId="{B81933D1-5615-42C7-9C0B-4EB7105CCE2D}"/>
          </ac:spMkLst>
        </pc:spChg>
        <pc:spChg chg="add">
          <ac:chgData name="Bachu, Lokesh" userId="9c31840a-16a8-4b13-a969-cfe956679ff7" providerId="ADAL" clId="{2B01273E-AE68-4F87-91E0-515903585696}" dt="2025-03-23T11:41:40.660" v="344" actId="26606"/>
          <ac:spMkLst>
            <pc:docMk/>
            <pc:sldMk cId="1356469523" sldId="286"/>
            <ac:spMk id="21" creationId="{19C9EAEA-39D0-4B0E-A0EB-51E7B26740B1}"/>
          </ac:spMkLst>
        </pc:spChg>
        <pc:grpChg chg="add">
          <ac:chgData name="Bachu, Lokesh" userId="9c31840a-16a8-4b13-a969-cfe956679ff7" providerId="ADAL" clId="{2B01273E-AE68-4F87-91E0-515903585696}" dt="2025-03-23T11:41:40.660" v="344" actId="26606"/>
          <ac:grpSpMkLst>
            <pc:docMk/>
            <pc:sldMk cId="1356469523" sldId="286"/>
            <ac:grpSpMk id="20" creationId="{032D8612-31EB-44CF-A1D0-14FD4C705424}"/>
          </ac:grpSpMkLst>
        </pc:grpChg>
        <pc:picChg chg="add mod">
          <ac:chgData name="Bachu, Lokesh" userId="9c31840a-16a8-4b13-a969-cfe956679ff7" providerId="ADAL" clId="{2B01273E-AE68-4F87-91E0-515903585696}" dt="2025-03-23T11:41:45.909" v="346" actId="27614"/>
          <ac:picMkLst>
            <pc:docMk/>
            <pc:sldMk cId="1356469523" sldId="286"/>
            <ac:picMk id="7" creationId="{CCCF0077-0F75-6E0C-A612-8667BC64647A}"/>
          </ac:picMkLst>
        </pc:picChg>
      </pc:sldChg>
      <pc:sldChg chg="addSp modSp add del mod">
        <pc:chgData name="Bachu, Lokesh" userId="9c31840a-16a8-4b13-a969-cfe956679ff7" providerId="ADAL" clId="{2B01273E-AE68-4F87-91E0-515903585696}" dt="2025-03-26T08:55:23.533" v="1241" actId="47"/>
        <pc:sldMkLst>
          <pc:docMk/>
          <pc:sldMk cId="1010242708" sldId="287"/>
        </pc:sldMkLst>
        <pc:spChg chg="add mod">
          <ac:chgData name="Bachu, Lokesh" userId="9c31840a-16a8-4b13-a969-cfe956679ff7" providerId="ADAL" clId="{2B01273E-AE68-4F87-91E0-515903585696}" dt="2025-03-23T11:45:15.342" v="355" actId="20577"/>
          <ac:spMkLst>
            <pc:docMk/>
            <pc:sldMk cId="1010242708" sldId="287"/>
            <ac:spMk id="3" creationId="{FD8DF619-8822-1958-82A8-05D884FF6F04}"/>
          </ac:spMkLst>
        </pc:spChg>
        <pc:picChg chg="add mod">
          <ac:chgData name="Bachu, Lokesh" userId="9c31840a-16a8-4b13-a969-cfe956679ff7" providerId="ADAL" clId="{2B01273E-AE68-4F87-91E0-515903585696}" dt="2025-03-23T11:46:22.240" v="357" actId="1076"/>
          <ac:picMkLst>
            <pc:docMk/>
            <pc:sldMk cId="1010242708" sldId="287"/>
            <ac:picMk id="5" creationId="{D3B5E15D-3C8A-8218-4044-26D4B05FF522}"/>
          </ac:picMkLst>
        </pc:picChg>
      </pc:sldChg>
      <pc:sldChg chg="addSp modSp add del mod">
        <pc:chgData name="Bachu, Lokesh" userId="9c31840a-16a8-4b13-a969-cfe956679ff7" providerId="ADAL" clId="{2B01273E-AE68-4F87-91E0-515903585696}" dt="2025-03-26T08:55:23.533" v="1241" actId="47"/>
        <pc:sldMkLst>
          <pc:docMk/>
          <pc:sldMk cId="2555037399" sldId="288"/>
        </pc:sldMkLst>
        <pc:spChg chg="add mod">
          <ac:chgData name="Bachu, Lokesh" userId="9c31840a-16a8-4b13-a969-cfe956679ff7" providerId="ADAL" clId="{2B01273E-AE68-4F87-91E0-515903585696}" dt="2025-03-23T11:51:45.814" v="376"/>
          <ac:spMkLst>
            <pc:docMk/>
            <pc:sldMk cId="2555037399" sldId="288"/>
            <ac:spMk id="4" creationId="{E26AF933-08E0-67E1-A4D5-2F4FE8A18BFE}"/>
          </ac:spMkLst>
        </pc:spChg>
        <pc:picChg chg="add mod">
          <ac:chgData name="Bachu, Lokesh" userId="9c31840a-16a8-4b13-a969-cfe956679ff7" providerId="ADAL" clId="{2B01273E-AE68-4F87-91E0-515903585696}" dt="2025-03-23T11:51:29.161" v="370" actId="1076"/>
          <ac:picMkLst>
            <pc:docMk/>
            <pc:sldMk cId="2555037399" sldId="288"/>
            <ac:picMk id="6" creationId="{F6F55644-2DA8-4D0B-61E8-621CE4DFC002}"/>
          </ac:picMkLst>
        </pc:picChg>
      </pc:sldChg>
      <pc:sldChg chg="addSp modSp add del mod">
        <pc:chgData name="Bachu, Lokesh" userId="9c31840a-16a8-4b13-a969-cfe956679ff7" providerId="ADAL" clId="{2B01273E-AE68-4F87-91E0-515903585696}" dt="2025-03-26T08:55:23.533" v="1241" actId="47"/>
        <pc:sldMkLst>
          <pc:docMk/>
          <pc:sldMk cId="114023087" sldId="289"/>
        </pc:sldMkLst>
        <pc:spChg chg="add mod">
          <ac:chgData name="Bachu, Lokesh" userId="9c31840a-16a8-4b13-a969-cfe956679ff7" providerId="ADAL" clId="{2B01273E-AE68-4F87-91E0-515903585696}" dt="2025-03-23T11:54:05.519" v="380" actId="207"/>
          <ac:spMkLst>
            <pc:docMk/>
            <pc:sldMk cId="114023087" sldId="289"/>
            <ac:spMk id="3" creationId="{F716DADD-83AD-FCE2-3299-7841C43BC8C7}"/>
          </ac:spMkLst>
        </pc:spChg>
        <pc:picChg chg="add mod">
          <ac:chgData name="Bachu, Lokesh" userId="9c31840a-16a8-4b13-a969-cfe956679ff7" providerId="ADAL" clId="{2B01273E-AE68-4F87-91E0-515903585696}" dt="2025-03-23T12:13:40.908" v="382" actId="1076"/>
          <ac:picMkLst>
            <pc:docMk/>
            <pc:sldMk cId="114023087" sldId="289"/>
            <ac:picMk id="5" creationId="{D8A5C732-2D17-3916-BAAE-4E8CC63BD736}"/>
          </ac:picMkLst>
        </pc:picChg>
      </pc:sldChg>
      <pc:sldChg chg="addSp modSp add del mod">
        <pc:chgData name="Bachu, Lokesh" userId="9c31840a-16a8-4b13-a969-cfe956679ff7" providerId="ADAL" clId="{2B01273E-AE68-4F87-91E0-515903585696}" dt="2025-03-26T08:55:23.533" v="1241" actId="47"/>
        <pc:sldMkLst>
          <pc:docMk/>
          <pc:sldMk cId="2453117628" sldId="290"/>
        </pc:sldMkLst>
        <pc:spChg chg="add mod">
          <ac:chgData name="Bachu, Lokesh" userId="9c31840a-16a8-4b13-a969-cfe956679ff7" providerId="ADAL" clId="{2B01273E-AE68-4F87-91E0-515903585696}" dt="2025-03-23T12:16:09.041" v="391" actId="12"/>
          <ac:spMkLst>
            <pc:docMk/>
            <pc:sldMk cId="2453117628" sldId="290"/>
            <ac:spMk id="3" creationId="{0C6691CA-E657-A663-178C-5A02F6260814}"/>
          </ac:spMkLst>
        </pc:spChg>
      </pc:sldChg>
      <pc:sldChg chg="addSp modSp add del mod setBg">
        <pc:chgData name="Bachu, Lokesh" userId="9c31840a-16a8-4b13-a969-cfe956679ff7" providerId="ADAL" clId="{2B01273E-AE68-4F87-91E0-515903585696}" dt="2025-03-26T08:55:23.533" v="1241" actId="47"/>
        <pc:sldMkLst>
          <pc:docMk/>
          <pc:sldMk cId="870690314" sldId="291"/>
        </pc:sldMkLst>
        <pc:spChg chg="add">
          <ac:chgData name="Bachu, Lokesh" userId="9c31840a-16a8-4b13-a969-cfe956679ff7" providerId="ADAL" clId="{2B01273E-AE68-4F87-91E0-515903585696}" dt="2025-03-23T12:17:03.420" v="394" actId="26606"/>
          <ac:spMkLst>
            <pc:docMk/>
            <pc:sldMk cId="870690314" sldId="291"/>
            <ac:spMk id="8" creationId="{F3060C83-F051-4F0E-ABAD-AA0DFC48B218}"/>
          </ac:spMkLst>
        </pc:spChg>
        <pc:spChg chg="add">
          <ac:chgData name="Bachu, Lokesh" userId="9c31840a-16a8-4b13-a969-cfe956679ff7" providerId="ADAL" clId="{2B01273E-AE68-4F87-91E0-515903585696}" dt="2025-03-23T12:17:03.420" v="394" actId="26606"/>
          <ac:spMkLst>
            <pc:docMk/>
            <pc:sldMk cId="870690314" sldId="291"/>
            <ac:spMk id="10" creationId="{83C98ABE-055B-441F-B07E-44F97F083C39}"/>
          </ac:spMkLst>
        </pc:spChg>
        <pc:spChg chg="add">
          <ac:chgData name="Bachu, Lokesh" userId="9c31840a-16a8-4b13-a969-cfe956679ff7" providerId="ADAL" clId="{2B01273E-AE68-4F87-91E0-515903585696}" dt="2025-03-23T12:17:03.420" v="394" actId="26606"/>
          <ac:spMkLst>
            <pc:docMk/>
            <pc:sldMk cId="870690314" sldId="291"/>
            <ac:spMk id="12" creationId="{29FDB030-9B49-4CED-8CCD-4D99382388AC}"/>
          </ac:spMkLst>
        </pc:spChg>
        <pc:spChg chg="add">
          <ac:chgData name="Bachu, Lokesh" userId="9c31840a-16a8-4b13-a969-cfe956679ff7" providerId="ADAL" clId="{2B01273E-AE68-4F87-91E0-515903585696}" dt="2025-03-23T12:17:03.420" v="394" actId="26606"/>
          <ac:spMkLst>
            <pc:docMk/>
            <pc:sldMk cId="870690314" sldId="291"/>
            <ac:spMk id="14" creationId="{3783CA14-24A1-485C-8B30-D6A5D87987AD}"/>
          </ac:spMkLst>
        </pc:spChg>
        <pc:spChg chg="add">
          <ac:chgData name="Bachu, Lokesh" userId="9c31840a-16a8-4b13-a969-cfe956679ff7" providerId="ADAL" clId="{2B01273E-AE68-4F87-91E0-515903585696}" dt="2025-03-23T12:17:03.420" v="394" actId="26606"/>
          <ac:spMkLst>
            <pc:docMk/>
            <pc:sldMk cId="870690314" sldId="291"/>
            <ac:spMk id="16" creationId="{9A97C86A-04D6-40F7-AE84-31AB43E6A846}"/>
          </ac:spMkLst>
        </pc:spChg>
        <pc:spChg chg="add">
          <ac:chgData name="Bachu, Lokesh" userId="9c31840a-16a8-4b13-a969-cfe956679ff7" providerId="ADAL" clId="{2B01273E-AE68-4F87-91E0-515903585696}" dt="2025-03-23T12:17:03.420" v="394" actId="26606"/>
          <ac:spMkLst>
            <pc:docMk/>
            <pc:sldMk cId="870690314" sldId="291"/>
            <ac:spMk id="18" creationId="{FF9F2414-84E8-453E-B1F3-389FDE8192D9}"/>
          </ac:spMkLst>
        </pc:spChg>
        <pc:spChg chg="add">
          <ac:chgData name="Bachu, Lokesh" userId="9c31840a-16a8-4b13-a969-cfe956679ff7" providerId="ADAL" clId="{2B01273E-AE68-4F87-91E0-515903585696}" dt="2025-03-23T12:17:03.420" v="394" actId="26606"/>
          <ac:spMkLst>
            <pc:docMk/>
            <pc:sldMk cId="870690314" sldId="291"/>
            <ac:spMk id="20" creationId="{3ECA69A1-7536-43AC-85EF-C7106179F5ED}"/>
          </ac:spMkLst>
        </pc:spChg>
        <pc:picChg chg="add mod">
          <ac:chgData name="Bachu, Lokesh" userId="9c31840a-16a8-4b13-a969-cfe956679ff7" providerId="ADAL" clId="{2B01273E-AE68-4F87-91E0-515903585696}" dt="2025-03-23T12:17:03.420" v="394" actId="26606"/>
          <ac:picMkLst>
            <pc:docMk/>
            <pc:sldMk cId="870690314" sldId="291"/>
            <ac:picMk id="3" creationId="{B4833445-E0F4-E509-197D-2513EE4E255D}"/>
          </ac:picMkLst>
        </pc:picChg>
      </pc:sldChg>
      <pc:sldChg chg="addSp delSp modSp add del mod setBg">
        <pc:chgData name="Bachu, Lokesh" userId="9c31840a-16a8-4b13-a969-cfe956679ff7" providerId="ADAL" clId="{2B01273E-AE68-4F87-91E0-515903585696}" dt="2025-03-26T08:55:23.533" v="1241" actId="47"/>
        <pc:sldMkLst>
          <pc:docMk/>
          <pc:sldMk cId="452467145" sldId="292"/>
        </pc:sldMkLst>
        <pc:spChg chg="add mod">
          <ac:chgData name="Bachu, Lokesh" userId="9c31840a-16a8-4b13-a969-cfe956679ff7" providerId="ADAL" clId="{2B01273E-AE68-4F87-91E0-515903585696}" dt="2025-03-23T12:18:08.478" v="403" actId="26606"/>
          <ac:spMkLst>
            <pc:docMk/>
            <pc:sldMk cId="452467145" sldId="292"/>
            <ac:spMk id="3" creationId="{ACAB74CC-A22B-2B72-6937-04BEBBF6C8BC}"/>
          </ac:spMkLst>
        </pc:spChg>
        <pc:spChg chg="add">
          <ac:chgData name="Bachu, Lokesh" userId="9c31840a-16a8-4b13-a969-cfe956679ff7" providerId="ADAL" clId="{2B01273E-AE68-4F87-91E0-515903585696}" dt="2025-03-23T12:18:08.478" v="403" actId="26606"/>
          <ac:spMkLst>
            <pc:docMk/>
            <pc:sldMk cId="452467145" sldId="292"/>
            <ac:spMk id="15" creationId="{A4AC5506-6312-4701-8D3C-40187889A947}"/>
          </ac:spMkLst>
        </pc:spChg>
        <pc:picChg chg="add mod">
          <ac:chgData name="Bachu, Lokesh" userId="9c31840a-16a8-4b13-a969-cfe956679ff7" providerId="ADAL" clId="{2B01273E-AE68-4F87-91E0-515903585696}" dt="2025-03-23T12:18:08.478" v="403" actId="26606"/>
          <ac:picMkLst>
            <pc:docMk/>
            <pc:sldMk cId="452467145" sldId="292"/>
            <ac:picMk id="5" creationId="{CDFD538C-0A4B-F9EC-C10D-9BAEBF0F7255}"/>
          </ac:picMkLst>
        </pc:picChg>
      </pc:sldChg>
      <pc:sldChg chg="addSp modSp add del mod">
        <pc:chgData name="Bachu, Lokesh" userId="9c31840a-16a8-4b13-a969-cfe956679ff7" providerId="ADAL" clId="{2B01273E-AE68-4F87-91E0-515903585696}" dt="2025-03-26T08:55:23.533" v="1241" actId="47"/>
        <pc:sldMkLst>
          <pc:docMk/>
          <pc:sldMk cId="3532241951" sldId="293"/>
        </pc:sldMkLst>
        <pc:spChg chg="add mod">
          <ac:chgData name="Bachu, Lokesh" userId="9c31840a-16a8-4b13-a969-cfe956679ff7" providerId="ADAL" clId="{2B01273E-AE68-4F87-91E0-515903585696}" dt="2025-03-23T15:08:36.259" v="411" actId="14100"/>
          <ac:spMkLst>
            <pc:docMk/>
            <pc:sldMk cId="3532241951" sldId="293"/>
            <ac:spMk id="2" creationId="{B9573353-A5F9-C594-FB70-3A4CB741084B}"/>
          </ac:spMkLst>
        </pc:spChg>
      </pc:sldChg>
      <pc:sldChg chg="addSp modSp add del mod">
        <pc:chgData name="Bachu, Lokesh" userId="9c31840a-16a8-4b13-a969-cfe956679ff7" providerId="ADAL" clId="{2B01273E-AE68-4F87-91E0-515903585696}" dt="2025-03-26T08:55:23.533" v="1241" actId="47"/>
        <pc:sldMkLst>
          <pc:docMk/>
          <pc:sldMk cId="1559695067" sldId="294"/>
        </pc:sldMkLst>
        <pc:spChg chg="add mod">
          <ac:chgData name="Bachu, Lokesh" userId="9c31840a-16a8-4b13-a969-cfe956679ff7" providerId="ADAL" clId="{2B01273E-AE68-4F87-91E0-515903585696}" dt="2025-03-23T15:09:28.155" v="420" actId="1076"/>
          <ac:spMkLst>
            <pc:docMk/>
            <pc:sldMk cId="1559695067" sldId="294"/>
            <ac:spMk id="3" creationId="{ED7E87E0-05B6-6551-DD7F-8EA344892CFF}"/>
          </ac:spMkLst>
        </pc:spChg>
        <pc:spChg chg="add mod">
          <ac:chgData name="Bachu, Lokesh" userId="9c31840a-16a8-4b13-a969-cfe956679ff7" providerId="ADAL" clId="{2B01273E-AE68-4F87-91E0-515903585696}" dt="2025-03-23T15:12:15.692" v="433" actId="207"/>
          <ac:spMkLst>
            <pc:docMk/>
            <pc:sldMk cId="1559695067" sldId="294"/>
            <ac:spMk id="5" creationId="{0503F9FD-0511-3452-C3FE-BF779AC3AA0B}"/>
          </ac:spMkLst>
        </pc:spChg>
      </pc:sldChg>
      <pc:sldChg chg="addSp modSp add del mod">
        <pc:chgData name="Bachu, Lokesh" userId="9c31840a-16a8-4b13-a969-cfe956679ff7" providerId="ADAL" clId="{2B01273E-AE68-4F87-91E0-515903585696}" dt="2025-03-26T08:55:23.533" v="1241" actId="47"/>
        <pc:sldMkLst>
          <pc:docMk/>
          <pc:sldMk cId="3588866384" sldId="295"/>
        </pc:sldMkLst>
        <pc:spChg chg="add mod">
          <ac:chgData name="Bachu, Lokesh" userId="9c31840a-16a8-4b13-a969-cfe956679ff7" providerId="ADAL" clId="{2B01273E-AE68-4F87-91E0-515903585696}" dt="2025-03-23T15:22:52.575" v="442" actId="207"/>
          <ac:spMkLst>
            <pc:docMk/>
            <pc:sldMk cId="3588866384" sldId="295"/>
            <ac:spMk id="3" creationId="{9F77D62E-7B01-DF96-EFB7-F5E2D7A10C27}"/>
          </ac:spMkLst>
        </pc:spChg>
        <pc:spChg chg="add mod">
          <ac:chgData name="Bachu, Lokesh" userId="9c31840a-16a8-4b13-a969-cfe956679ff7" providerId="ADAL" clId="{2B01273E-AE68-4F87-91E0-515903585696}" dt="2025-03-23T15:23:45.789" v="450" actId="207"/>
          <ac:spMkLst>
            <pc:docMk/>
            <pc:sldMk cId="3588866384" sldId="295"/>
            <ac:spMk id="5" creationId="{1578DB4F-975E-870A-99C6-ADC65A16F089}"/>
          </ac:spMkLst>
        </pc:spChg>
      </pc:sldChg>
      <pc:sldChg chg="addSp modSp add del mod">
        <pc:chgData name="Bachu, Lokesh" userId="9c31840a-16a8-4b13-a969-cfe956679ff7" providerId="ADAL" clId="{2B01273E-AE68-4F87-91E0-515903585696}" dt="2025-03-26T08:55:23.533" v="1241" actId="47"/>
        <pc:sldMkLst>
          <pc:docMk/>
          <pc:sldMk cId="2093515277" sldId="296"/>
        </pc:sldMkLst>
        <pc:spChg chg="add mod">
          <ac:chgData name="Bachu, Lokesh" userId="9c31840a-16a8-4b13-a969-cfe956679ff7" providerId="ADAL" clId="{2B01273E-AE68-4F87-91E0-515903585696}" dt="2025-03-23T15:26:11.867" v="459" actId="207"/>
          <ac:spMkLst>
            <pc:docMk/>
            <pc:sldMk cId="2093515277" sldId="296"/>
            <ac:spMk id="5" creationId="{529663FA-C558-22ED-DB21-FAF7802EB2E0}"/>
          </ac:spMkLst>
        </pc:spChg>
        <pc:spChg chg="add mod">
          <ac:chgData name="Bachu, Lokesh" userId="9c31840a-16a8-4b13-a969-cfe956679ff7" providerId="ADAL" clId="{2B01273E-AE68-4F87-91E0-515903585696}" dt="2025-03-23T15:34:59.011" v="462" actId="14100"/>
          <ac:spMkLst>
            <pc:docMk/>
            <pc:sldMk cId="2093515277" sldId="296"/>
            <ac:spMk id="7" creationId="{84306C95-E2F5-B59A-0F4E-17DACB796682}"/>
          </ac:spMkLst>
        </pc:spChg>
        <pc:picChg chg="add mod">
          <ac:chgData name="Bachu, Lokesh" userId="9c31840a-16a8-4b13-a969-cfe956679ff7" providerId="ADAL" clId="{2B01273E-AE68-4F87-91E0-515903585696}" dt="2025-03-23T15:26:05.086" v="457" actId="1076"/>
          <ac:picMkLst>
            <pc:docMk/>
            <pc:sldMk cId="2093515277" sldId="296"/>
            <ac:picMk id="3" creationId="{CC6433D3-5659-76CB-F5FE-5BA9A104CAC8}"/>
          </ac:picMkLst>
        </pc:picChg>
      </pc:sldChg>
      <pc:sldChg chg="addSp modSp add del mod setBg">
        <pc:chgData name="Bachu, Lokesh" userId="9c31840a-16a8-4b13-a969-cfe956679ff7" providerId="ADAL" clId="{2B01273E-AE68-4F87-91E0-515903585696}" dt="2025-03-26T08:55:23.533" v="1241" actId="47"/>
        <pc:sldMkLst>
          <pc:docMk/>
          <pc:sldMk cId="2873352014" sldId="297"/>
        </pc:sldMkLst>
        <pc:spChg chg="add">
          <ac:chgData name="Bachu, Lokesh" userId="9c31840a-16a8-4b13-a969-cfe956679ff7" providerId="ADAL" clId="{2B01273E-AE68-4F87-91E0-515903585696}" dt="2025-03-23T15:35:22.967" v="464" actId="26606"/>
          <ac:spMkLst>
            <pc:docMk/>
            <pc:sldMk cId="2873352014" sldId="297"/>
            <ac:spMk id="8" creationId="{F3060C83-F051-4F0E-ABAD-AA0DFC48B218}"/>
          </ac:spMkLst>
        </pc:spChg>
        <pc:spChg chg="add">
          <ac:chgData name="Bachu, Lokesh" userId="9c31840a-16a8-4b13-a969-cfe956679ff7" providerId="ADAL" clId="{2B01273E-AE68-4F87-91E0-515903585696}" dt="2025-03-23T15:35:22.967" v="464" actId="26606"/>
          <ac:spMkLst>
            <pc:docMk/>
            <pc:sldMk cId="2873352014" sldId="297"/>
            <ac:spMk id="10" creationId="{83C98ABE-055B-441F-B07E-44F97F083C39}"/>
          </ac:spMkLst>
        </pc:spChg>
        <pc:spChg chg="add">
          <ac:chgData name="Bachu, Lokesh" userId="9c31840a-16a8-4b13-a969-cfe956679ff7" providerId="ADAL" clId="{2B01273E-AE68-4F87-91E0-515903585696}" dt="2025-03-23T15:35:22.967" v="464" actId="26606"/>
          <ac:spMkLst>
            <pc:docMk/>
            <pc:sldMk cId="2873352014" sldId="297"/>
            <ac:spMk id="12" creationId="{29FDB030-9B49-4CED-8CCD-4D99382388AC}"/>
          </ac:spMkLst>
        </pc:spChg>
        <pc:spChg chg="add">
          <ac:chgData name="Bachu, Lokesh" userId="9c31840a-16a8-4b13-a969-cfe956679ff7" providerId="ADAL" clId="{2B01273E-AE68-4F87-91E0-515903585696}" dt="2025-03-23T15:35:22.967" v="464" actId="26606"/>
          <ac:spMkLst>
            <pc:docMk/>
            <pc:sldMk cId="2873352014" sldId="297"/>
            <ac:spMk id="14" creationId="{3783CA14-24A1-485C-8B30-D6A5D87987AD}"/>
          </ac:spMkLst>
        </pc:spChg>
        <pc:spChg chg="add">
          <ac:chgData name="Bachu, Lokesh" userId="9c31840a-16a8-4b13-a969-cfe956679ff7" providerId="ADAL" clId="{2B01273E-AE68-4F87-91E0-515903585696}" dt="2025-03-23T15:35:22.967" v="464" actId="26606"/>
          <ac:spMkLst>
            <pc:docMk/>
            <pc:sldMk cId="2873352014" sldId="297"/>
            <ac:spMk id="16" creationId="{9A97C86A-04D6-40F7-AE84-31AB43E6A846}"/>
          </ac:spMkLst>
        </pc:spChg>
        <pc:spChg chg="add">
          <ac:chgData name="Bachu, Lokesh" userId="9c31840a-16a8-4b13-a969-cfe956679ff7" providerId="ADAL" clId="{2B01273E-AE68-4F87-91E0-515903585696}" dt="2025-03-23T15:35:22.967" v="464" actId="26606"/>
          <ac:spMkLst>
            <pc:docMk/>
            <pc:sldMk cId="2873352014" sldId="297"/>
            <ac:spMk id="18" creationId="{FF9F2414-84E8-453E-B1F3-389FDE8192D9}"/>
          </ac:spMkLst>
        </pc:spChg>
        <pc:spChg chg="add">
          <ac:chgData name="Bachu, Lokesh" userId="9c31840a-16a8-4b13-a969-cfe956679ff7" providerId="ADAL" clId="{2B01273E-AE68-4F87-91E0-515903585696}" dt="2025-03-23T15:35:22.967" v="464" actId="26606"/>
          <ac:spMkLst>
            <pc:docMk/>
            <pc:sldMk cId="2873352014" sldId="297"/>
            <ac:spMk id="20" creationId="{3ECA69A1-7536-43AC-85EF-C7106179F5ED}"/>
          </ac:spMkLst>
        </pc:spChg>
        <pc:picChg chg="add mod">
          <ac:chgData name="Bachu, Lokesh" userId="9c31840a-16a8-4b13-a969-cfe956679ff7" providerId="ADAL" clId="{2B01273E-AE68-4F87-91E0-515903585696}" dt="2025-03-23T15:35:22.967" v="464" actId="26606"/>
          <ac:picMkLst>
            <pc:docMk/>
            <pc:sldMk cId="2873352014" sldId="297"/>
            <ac:picMk id="3" creationId="{8C5D4F0F-CB5F-2E97-92BC-A00C7F28B971}"/>
          </ac:picMkLst>
        </pc:picChg>
      </pc:sldChg>
      <pc:sldChg chg="addSp modSp add del mod">
        <pc:chgData name="Bachu, Lokesh" userId="9c31840a-16a8-4b13-a969-cfe956679ff7" providerId="ADAL" clId="{2B01273E-AE68-4F87-91E0-515903585696}" dt="2025-03-26T08:55:23.533" v="1241" actId="47"/>
        <pc:sldMkLst>
          <pc:docMk/>
          <pc:sldMk cId="206611195" sldId="298"/>
        </pc:sldMkLst>
        <pc:spChg chg="add mod">
          <ac:chgData name="Bachu, Lokesh" userId="9c31840a-16a8-4b13-a969-cfe956679ff7" providerId="ADAL" clId="{2B01273E-AE68-4F87-91E0-515903585696}" dt="2025-03-23T15:38:55.458" v="471" actId="20577"/>
          <ac:spMkLst>
            <pc:docMk/>
            <pc:sldMk cId="206611195" sldId="298"/>
            <ac:spMk id="3" creationId="{989F61BD-6EC7-487D-1BEB-BEB220231BE8}"/>
          </ac:spMkLst>
        </pc:spChg>
        <pc:picChg chg="add mod">
          <ac:chgData name="Bachu, Lokesh" userId="9c31840a-16a8-4b13-a969-cfe956679ff7" providerId="ADAL" clId="{2B01273E-AE68-4F87-91E0-515903585696}" dt="2025-03-23T15:41:01.897" v="473" actId="1076"/>
          <ac:picMkLst>
            <pc:docMk/>
            <pc:sldMk cId="206611195" sldId="298"/>
            <ac:picMk id="5" creationId="{CA4E9E80-39D6-1344-4FA2-7CE75D9C800C}"/>
          </ac:picMkLst>
        </pc:picChg>
      </pc:sldChg>
      <pc:sldChg chg="addSp modSp add del mod">
        <pc:chgData name="Bachu, Lokesh" userId="9c31840a-16a8-4b13-a969-cfe956679ff7" providerId="ADAL" clId="{2B01273E-AE68-4F87-91E0-515903585696}" dt="2025-03-26T08:55:23.533" v="1241" actId="47"/>
        <pc:sldMkLst>
          <pc:docMk/>
          <pc:sldMk cId="772747778" sldId="299"/>
        </pc:sldMkLst>
        <pc:spChg chg="add mod">
          <ac:chgData name="Bachu, Lokesh" userId="9c31840a-16a8-4b13-a969-cfe956679ff7" providerId="ADAL" clId="{2B01273E-AE68-4F87-91E0-515903585696}" dt="2025-03-24T08:48:37.462" v="490" actId="5793"/>
          <ac:spMkLst>
            <pc:docMk/>
            <pc:sldMk cId="772747778" sldId="299"/>
            <ac:spMk id="3" creationId="{902E3A10-928B-6B2A-3DF7-23A5BDE79B76}"/>
          </ac:spMkLst>
        </pc:spChg>
        <pc:spChg chg="add mod">
          <ac:chgData name="Bachu, Lokesh" userId="9c31840a-16a8-4b13-a969-cfe956679ff7" providerId="ADAL" clId="{2B01273E-AE68-4F87-91E0-515903585696}" dt="2025-03-24T08:48:29.600" v="488" actId="1076"/>
          <ac:spMkLst>
            <pc:docMk/>
            <pc:sldMk cId="772747778" sldId="299"/>
            <ac:spMk id="7" creationId="{AC3A244A-85FA-FA29-E32B-1D5F5D55123B}"/>
          </ac:spMkLst>
        </pc:spChg>
        <pc:picChg chg="add mod">
          <ac:chgData name="Bachu, Lokesh" userId="9c31840a-16a8-4b13-a969-cfe956679ff7" providerId="ADAL" clId="{2B01273E-AE68-4F87-91E0-515903585696}" dt="2025-03-24T08:48:20.308" v="484" actId="1076"/>
          <ac:picMkLst>
            <pc:docMk/>
            <pc:sldMk cId="772747778" sldId="299"/>
            <ac:picMk id="5" creationId="{381953E0-AB34-134E-9CD9-3D2E8AAF4EF5}"/>
          </ac:picMkLst>
        </pc:picChg>
      </pc:sldChg>
      <pc:sldChg chg="addSp modSp add del mod">
        <pc:chgData name="Bachu, Lokesh" userId="9c31840a-16a8-4b13-a969-cfe956679ff7" providerId="ADAL" clId="{2B01273E-AE68-4F87-91E0-515903585696}" dt="2025-03-26T08:55:23.533" v="1241" actId="47"/>
        <pc:sldMkLst>
          <pc:docMk/>
          <pc:sldMk cId="4177281686" sldId="300"/>
        </pc:sldMkLst>
        <pc:spChg chg="add mod">
          <ac:chgData name="Bachu, Lokesh" userId="9c31840a-16a8-4b13-a969-cfe956679ff7" providerId="ADAL" clId="{2B01273E-AE68-4F87-91E0-515903585696}" dt="2025-03-24T08:49:30.098" v="498" actId="113"/>
          <ac:spMkLst>
            <pc:docMk/>
            <pc:sldMk cId="4177281686" sldId="300"/>
            <ac:spMk id="3" creationId="{0571246D-3693-B6FB-9FD0-D7584DC35A20}"/>
          </ac:spMkLst>
        </pc:spChg>
      </pc:sldChg>
      <pc:sldChg chg="addSp modSp add del mod">
        <pc:chgData name="Bachu, Lokesh" userId="9c31840a-16a8-4b13-a969-cfe956679ff7" providerId="ADAL" clId="{2B01273E-AE68-4F87-91E0-515903585696}" dt="2025-03-26T08:55:23.533" v="1241" actId="47"/>
        <pc:sldMkLst>
          <pc:docMk/>
          <pc:sldMk cId="344730922" sldId="301"/>
        </pc:sldMkLst>
        <pc:spChg chg="add mod">
          <ac:chgData name="Bachu, Lokesh" userId="9c31840a-16a8-4b13-a969-cfe956679ff7" providerId="ADAL" clId="{2B01273E-AE68-4F87-91E0-515903585696}" dt="2025-03-24T08:50:08.384" v="504" actId="255"/>
          <ac:spMkLst>
            <pc:docMk/>
            <pc:sldMk cId="344730922" sldId="301"/>
            <ac:spMk id="3" creationId="{804FE5F7-9D4E-6CEF-EAD4-D656F8A2DF1D}"/>
          </ac:spMkLst>
        </pc:spChg>
        <pc:picChg chg="add mod">
          <ac:chgData name="Bachu, Lokesh" userId="9c31840a-16a8-4b13-a969-cfe956679ff7" providerId="ADAL" clId="{2B01273E-AE68-4F87-91E0-515903585696}" dt="2025-03-24T08:50:42.483" v="508" actId="1076"/>
          <ac:picMkLst>
            <pc:docMk/>
            <pc:sldMk cId="344730922" sldId="301"/>
            <ac:picMk id="5" creationId="{4FC972E9-6FB4-D153-222A-A53268313F6E}"/>
          </ac:picMkLst>
        </pc:picChg>
      </pc:sldChg>
      <pc:sldChg chg="addSp modSp add del mod">
        <pc:chgData name="Bachu, Lokesh" userId="9c31840a-16a8-4b13-a969-cfe956679ff7" providerId="ADAL" clId="{2B01273E-AE68-4F87-91E0-515903585696}" dt="2025-03-26T08:55:23.533" v="1241" actId="47"/>
        <pc:sldMkLst>
          <pc:docMk/>
          <pc:sldMk cId="982676731" sldId="302"/>
        </pc:sldMkLst>
        <pc:spChg chg="add mod">
          <ac:chgData name="Bachu, Lokesh" userId="9c31840a-16a8-4b13-a969-cfe956679ff7" providerId="ADAL" clId="{2B01273E-AE68-4F87-91E0-515903585696}" dt="2025-03-24T08:55:01.007" v="517" actId="20577"/>
          <ac:spMkLst>
            <pc:docMk/>
            <pc:sldMk cId="982676731" sldId="302"/>
            <ac:spMk id="3" creationId="{A29AD1FB-3D60-AD07-7F0F-8F49DE8B0BCF}"/>
          </ac:spMkLst>
        </pc:spChg>
        <pc:picChg chg="add">
          <ac:chgData name="Bachu, Lokesh" userId="9c31840a-16a8-4b13-a969-cfe956679ff7" providerId="ADAL" clId="{2B01273E-AE68-4F87-91E0-515903585696}" dt="2025-03-24T08:55:23.165" v="518" actId="22"/>
          <ac:picMkLst>
            <pc:docMk/>
            <pc:sldMk cId="982676731" sldId="302"/>
            <ac:picMk id="5" creationId="{5AFDB337-103E-EF63-2709-74A9EC122E0D}"/>
          </ac:picMkLst>
        </pc:picChg>
      </pc:sldChg>
      <pc:sldChg chg="addSp modSp add del mod">
        <pc:chgData name="Bachu, Lokesh" userId="9c31840a-16a8-4b13-a969-cfe956679ff7" providerId="ADAL" clId="{2B01273E-AE68-4F87-91E0-515903585696}" dt="2025-03-26T08:55:23.533" v="1241" actId="47"/>
        <pc:sldMkLst>
          <pc:docMk/>
          <pc:sldMk cId="2243614121" sldId="303"/>
        </pc:sldMkLst>
        <pc:spChg chg="add mod">
          <ac:chgData name="Bachu, Lokesh" userId="9c31840a-16a8-4b13-a969-cfe956679ff7" providerId="ADAL" clId="{2B01273E-AE68-4F87-91E0-515903585696}" dt="2025-03-24T08:56:04.574" v="527" actId="20577"/>
          <ac:spMkLst>
            <pc:docMk/>
            <pc:sldMk cId="2243614121" sldId="303"/>
            <ac:spMk id="3" creationId="{6CD9D994-4ACB-1227-8F10-833B3B7839C6}"/>
          </ac:spMkLst>
        </pc:spChg>
        <pc:spChg chg="add mod">
          <ac:chgData name="Bachu, Lokesh" userId="9c31840a-16a8-4b13-a969-cfe956679ff7" providerId="ADAL" clId="{2B01273E-AE68-4F87-91E0-515903585696}" dt="2025-03-24T08:57:34.686" v="534" actId="14100"/>
          <ac:spMkLst>
            <pc:docMk/>
            <pc:sldMk cId="2243614121" sldId="303"/>
            <ac:spMk id="8" creationId="{0E167341-B5AE-B0EA-6616-95F8CF651945}"/>
          </ac:spMkLst>
        </pc:spChg>
        <pc:picChg chg="add mod">
          <ac:chgData name="Bachu, Lokesh" userId="9c31840a-16a8-4b13-a969-cfe956679ff7" providerId="ADAL" clId="{2B01273E-AE68-4F87-91E0-515903585696}" dt="2025-03-24T08:57:14.140" v="530" actId="14100"/>
          <ac:picMkLst>
            <pc:docMk/>
            <pc:sldMk cId="2243614121" sldId="303"/>
            <ac:picMk id="5" creationId="{00730E3B-CACC-B21F-63DC-FA2E108382ED}"/>
          </ac:picMkLst>
        </pc:picChg>
        <pc:picChg chg="add mod">
          <ac:chgData name="Bachu, Lokesh" userId="9c31840a-16a8-4b13-a969-cfe956679ff7" providerId="ADAL" clId="{2B01273E-AE68-4F87-91E0-515903585696}" dt="2025-03-24T08:58:07.143" v="538" actId="1076"/>
          <ac:picMkLst>
            <pc:docMk/>
            <pc:sldMk cId="2243614121" sldId="303"/>
            <ac:picMk id="10" creationId="{6F7159B6-2991-7963-CBC5-20B5260E9207}"/>
          </ac:picMkLst>
        </pc:picChg>
      </pc:sldChg>
      <pc:sldChg chg="addSp modSp add del mod">
        <pc:chgData name="Bachu, Lokesh" userId="9c31840a-16a8-4b13-a969-cfe956679ff7" providerId="ADAL" clId="{2B01273E-AE68-4F87-91E0-515903585696}" dt="2025-03-26T08:55:23.533" v="1241" actId="47"/>
        <pc:sldMkLst>
          <pc:docMk/>
          <pc:sldMk cId="3764165935" sldId="304"/>
        </pc:sldMkLst>
        <pc:spChg chg="add mod">
          <ac:chgData name="Bachu, Lokesh" userId="9c31840a-16a8-4b13-a969-cfe956679ff7" providerId="ADAL" clId="{2B01273E-AE68-4F87-91E0-515903585696}" dt="2025-03-24T08:58:45.780" v="543" actId="255"/>
          <ac:spMkLst>
            <pc:docMk/>
            <pc:sldMk cId="3764165935" sldId="304"/>
            <ac:spMk id="3" creationId="{9C41EEA5-DD80-F1DA-455B-18C53FAF5FD0}"/>
          </ac:spMkLst>
        </pc:spChg>
        <pc:spChg chg="add mod">
          <ac:chgData name="Bachu, Lokesh" userId="9c31840a-16a8-4b13-a969-cfe956679ff7" providerId="ADAL" clId="{2B01273E-AE68-4F87-91E0-515903585696}" dt="2025-03-24T09:00:38.404" v="559" actId="113"/>
          <ac:spMkLst>
            <pc:docMk/>
            <pc:sldMk cId="3764165935" sldId="304"/>
            <ac:spMk id="7" creationId="{A130CD3C-72AA-DCF2-CBDC-2438697215B2}"/>
          </ac:spMkLst>
        </pc:spChg>
        <pc:picChg chg="add mod">
          <ac:chgData name="Bachu, Lokesh" userId="9c31840a-16a8-4b13-a969-cfe956679ff7" providerId="ADAL" clId="{2B01273E-AE68-4F87-91E0-515903585696}" dt="2025-03-24T09:00:02.716" v="549" actId="1076"/>
          <ac:picMkLst>
            <pc:docMk/>
            <pc:sldMk cId="3764165935" sldId="304"/>
            <ac:picMk id="5" creationId="{D2C23366-BA09-5EE2-6A87-F7FC75FB4B69}"/>
          </ac:picMkLst>
        </pc:picChg>
        <pc:picChg chg="add mod">
          <ac:chgData name="Bachu, Lokesh" userId="9c31840a-16a8-4b13-a969-cfe956679ff7" providerId="ADAL" clId="{2B01273E-AE68-4F87-91E0-515903585696}" dt="2025-03-24T09:01:17.428" v="563" actId="14100"/>
          <ac:picMkLst>
            <pc:docMk/>
            <pc:sldMk cId="3764165935" sldId="304"/>
            <ac:picMk id="9" creationId="{7BFFEA1A-F658-2500-20FE-E1DDBC6E9DAE}"/>
          </ac:picMkLst>
        </pc:picChg>
      </pc:sldChg>
      <pc:sldChg chg="addSp modSp add del mod">
        <pc:chgData name="Bachu, Lokesh" userId="9c31840a-16a8-4b13-a969-cfe956679ff7" providerId="ADAL" clId="{2B01273E-AE68-4F87-91E0-515903585696}" dt="2025-03-26T08:55:23.533" v="1241" actId="47"/>
        <pc:sldMkLst>
          <pc:docMk/>
          <pc:sldMk cId="2992391723" sldId="305"/>
        </pc:sldMkLst>
        <pc:spChg chg="add mod">
          <ac:chgData name="Bachu, Lokesh" userId="9c31840a-16a8-4b13-a969-cfe956679ff7" providerId="ADAL" clId="{2B01273E-AE68-4F87-91E0-515903585696}" dt="2025-03-24T09:02:13.428" v="570" actId="20577"/>
          <ac:spMkLst>
            <pc:docMk/>
            <pc:sldMk cId="2992391723" sldId="305"/>
            <ac:spMk id="3" creationId="{56E8C621-C6A4-1A38-9B73-C0BFEA132C6B}"/>
          </ac:spMkLst>
        </pc:spChg>
        <pc:picChg chg="add mod">
          <ac:chgData name="Bachu, Lokesh" userId="9c31840a-16a8-4b13-a969-cfe956679ff7" providerId="ADAL" clId="{2B01273E-AE68-4F87-91E0-515903585696}" dt="2025-03-24T09:04:12.775" v="573" actId="1076"/>
          <ac:picMkLst>
            <pc:docMk/>
            <pc:sldMk cId="2992391723" sldId="305"/>
            <ac:picMk id="5" creationId="{373A0D3F-E833-945C-53E1-4E9F74225DAD}"/>
          </ac:picMkLst>
        </pc:picChg>
      </pc:sldChg>
      <pc:sldChg chg="addSp modSp add del mod">
        <pc:chgData name="Bachu, Lokesh" userId="9c31840a-16a8-4b13-a969-cfe956679ff7" providerId="ADAL" clId="{2B01273E-AE68-4F87-91E0-515903585696}" dt="2025-03-26T08:55:23.533" v="1241" actId="47"/>
        <pc:sldMkLst>
          <pc:docMk/>
          <pc:sldMk cId="1940823120" sldId="306"/>
        </pc:sldMkLst>
        <pc:spChg chg="add mod">
          <ac:chgData name="Bachu, Lokesh" userId="9c31840a-16a8-4b13-a969-cfe956679ff7" providerId="ADAL" clId="{2B01273E-AE68-4F87-91E0-515903585696}" dt="2025-03-24T09:05:52.984" v="580" actId="20577"/>
          <ac:spMkLst>
            <pc:docMk/>
            <pc:sldMk cId="1940823120" sldId="306"/>
            <ac:spMk id="3" creationId="{EECC9B1F-29B6-1325-97C6-BA033538EDC6}"/>
          </ac:spMkLst>
        </pc:spChg>
        <pc:picChg chg="add mod">
          <ac:chgData name="Bachu, Lokesh" userId="9c31840a-16a8-4b13-a969-cfe956679ff7" providerId="ADAL" clId="{2B01273E-AE68-4F87-91E0-515903585696}" dt="2025-03-24T09:06:29.539" v="582" actId="1076"/>
          <ac:picMkLst>
            <pc:docMk/>
            <pc:sldMk cId="1940823120" sldId="306"/>
            <ac:picMk id="5" creationId="{44ABE5D7-9333-D861-BE1E-F4B8CB19427F}"/>
          </ac:picMkLst>
        </pc:picChg>
      </pc:sldChg>
      <pc:sldChg chg="addSp modSp add del mod">
        <pc:chgData name="Bachu, Lokesh" userId="9c31840a-16a8-4b13-a969-cfe956679ff7" providerId="ADAL" clId="{2B01273E-AE68-4F87-91E0-515903585696}" dt="2025-03-26T08:55:23.533" v="1241" actId="47"/>
        <pc:sldMkLst>
          <pc:docMk/>
          <pc:sldMk cId="2191950489" sldId="307"/>
        </pc:sldMkLst>
        <pc:spChg chg="add mod">
          <ac:chgData name="Bachu, Lokesh" userId="9c31840a-16a8-4b13-a969-cfe956679ff7" providerId="ADAL" clId="{2B01273E-AE68-4F87-91E0-515903585696}" dt="2025-03-24T09:09:39.990" v="615" actId="113"/>
          <ac:spMkLst>
            <pc:docMk/>
            <pc:sldMk cId="2191950489" sldId="307"/>
            <ac:spMk id="3" creationId="{D4C9D84B-91A3-E36C-A54B-9FEDB196EE41}"/>
          </ac:spMkLst>
        </pc:spChg>
        <pc:spChg chg="add mod">
          <ac:chgData name="Bachu, Lokesh" userId="9c31840a-16a8-4b13-a969-cfe956679ff7" providerId="ADAL" clId="{2B01273E-AE68-4F87-91E0-515903585696}" dt="2025-03-24T09:10:08.390" v="619" actId="113"/>
          <ac:spMkLst>
            <pc:docMk/>
            <pc:sldMk cId="2191950489" sldId="307"/>
            <ac:spMk id="5" creationId="{A2229D15-52AE-2379-936E-5444FB91ADCD}"/>
          </ac:spMkLst>
        </pc:spChg>
        <pc:spChg chg="add mod">
          <ac:chgData name="Bachu, Lokesh" userId="9c31840a-16a8-4b13-a969-cfe956679ff7" providerId="ADAL" clId="{2B01273E-AE68-4F87-91E0-515903585696}" dt="2025-03-24T09:11:46.453" v="672" actId="1076"/>
          <ac:spMkLst>
            <pc:docMk/>
            <pc:sldMk cId="2191950489" sldId="307"/>
            <ac:spMk id="8" creationId="{3DAB528C-5925-44F5-0362-C48AD134BE61}"/>
          </ac:spMkLst>
        </pc:spChg>
        <pc:picChg chg="add mod">
          <ac:chgData name="Bachu, Lokesh" userId="9c31840a-16a8-4b13-a969-cfe956679ff7" providerId="ADAL" clId="{2B01273E-AE68-4F87-91E0-515903585696}" dt="2025-03-24T09:11:10.308" v="622" actId="1076"/>
          <ac:picMkLst>
            <pc:docMk/>
            <pc:sldMk cId="2191950489" sldId="307"/>
            <ac:picMk id="7" creationId="{9DC365DA-D6EB-0D68-AAE0-DBBD02A6128D}"/>
          </ac:picMkLst>
        </pc:picChg>
      </pc:sldChg>
      <pc:sldChg chg="addSp modSp add del mod">
        <pc:chgData name="Bachu, Lokesh" userId="9c31840a-16a8-4b13-a969-cfe956679ff7" providerId="ADAL" clId="{2B01273E-AE68-4F87-91E0-515903585696}" dt="2025-03-26T08:55:23.533" v="1241" actId="47"/>
        <pc:sldMkLst>
          <pc:docMk/>
          <pc:sldMk cId="1240174650" sldId="308"/>
        </pc:sldMkLst>
        <pc:spChg chg="add mod">
          <ac:chgData name="Bachu, Lokesh" userId="9c31840a-16a8-4b13-a969-cfe956679ff7" providerId="ADAL" clId="{2B01273E-AE68-4F87-91E0-515903585696}" dt="2025-03-24T09:14:37.650" v="683" actId="20577"/>
          <ac:spMkLst>
            <pc:docMk/>
            <pc:sldMk cId="1240174650" sldId="308"/>
            <ac:spMk id="3" creationId="{67452AAD-E4F4-592F-A1EA-B9D2BA6EBB17}"/>
          </ac:spMkLst>
        </pc:spChg>
        <pc:picChg chg="add mod">
          <ac:chgData name="Bachu, Lokesh" userId="9c31840a-16a8-4b13-a969-cfe956679ff7" providerId="ADAL" clId="{2B01273E-AE68-4F87-91E0-515903585696}" dt="2025-03-24T09:15:07.519" v="686" actId="1076"/>
          <ac:picMkLst>
            <pc:docMk/>
            <pc:sldMk cId="1240174650" sldId="308"/>
            <ac:picMk id="5" creationId="{87D2FE79-A5D5-C27E-10F6-EDC6BC4163CA}"/>
          </ac:picMkLst>
        </pc:picChg>
      </pc:sldChg>
      <pc:sldChg chg="addSp modSp add del mod">
        <pc:chgData name="Bachu, Lokesh" userId="9c31840a-16a8-4b13-a969-cfe956679ff7" providerId="ADAL" clId="{2B01273E-AE68-4F87-91E0-515903585696}" dt="2025-03-26T08:55:23.533" v="1241" actId="47"/>
        <pc:sldMkLst>
          <pc:docMk/>
          <pc:sldMk cId="1992977387" sldId="309"/>
        </pc:sldMkLst>
        <pc:spChg chg="add mod">
          <ac:chgData name="Bachu, Lokesh" userId="9c31840a-16a8-4b13-a969-cfe956679ff7" providerId="ADAL" clId="{2B01273E-AE68-4F87-91E0-515903585696}" dt="2025-03-24T09:16:25.682" v="693" actId="20577"/>
          <ac:spMkLst>
            <pc:docMk/>
            <pc:sldMk cId="1992977387" sldId="309"/>
            <ac:spMk id="3" creationId="{55B17178-4AD3-E41E-66C9-16472C2374CD}"/>
          </ac:spMkLst>
        </pc:spChg>
        <pc:picChg chg="add mod">
          <ac:chgData name="Bachu, Lokesh" userId="9c31840a-16a8-4b13-a969-cfe956679ff7" providerId="ADAL" clId="{2B01273E-AE68-4F87-91E0-515903585696}" dt="2025-03-24T09:16:56.154" v="695" actId="1076"/>
          <ac:picMkLst>
            <pc:docMk/>
            <pc:sldMk cId="1992977387" sldId="309"/>
            <ac:picMk id="5" creationId="{D3C69DB9-464E-FA17-4E4F-DE285DFE12F4}"/>
          </ac:picMkLst>
        </pc:picChg>
      </pc:sldChg>
      <pc:sldChg chg="addSp modSp add del mod">
        <pc:chgData name="Bachu, Lokesh" userId="9c31840a-16a8-4b13-a969-cfe956679ff7" providerId="ADAL" clId="{2B01273E-AE68-4F87-91E0-515903585696}" dt="2025-03-26T08:55:23.533" v="1241" actId="47"/>
        <pc:sldMkLst>
          <pc:docMk/>
          <pc:sldMk cId="3959228086" sldId="310"/>
        </pc:sldMkLst>
        <pc:spChg chg="add mod">
          <ac:chgData name="Bachu, Lokesh" userId="9c31840a-16a8-4b13-a969-cfe956679ff7" providerId="ADAL" clId="{2B01273E-AE68-4F87-91E0-515903585696}" dt="2025-03-24T09:21:49.702" v="702" actId="20577"/>
          <ac:spMkLst>
            <pc:docMk/>
            <pc:sldMk cId="3959228086" sldId="310"/>
            <ac:spMk id="3" creationId="{263CB6A0-26F2-C394-0911-2D007A84AD40}"/>
          </ac:spMkLst>
        </pc:spChg>
        <pc:picChg chg="add mod">
          <ac:chgData name="Bachu, Lokesh" userId="9c31840a-16a8-4b13-a969-cfe956679ff7" providerId="ADAL" clId="{2B01273E-AE68-4F87-91E0-515903585696}" dt="2025-03-24T09:32:54.639" v="704" actId="14100"/>
          <ac:picMkLst>
            <pc:docMk/>
            <pc:sldMk cId="3959228086" sldId="310"/>
            <ac:picMk id="5" creationId="{D378F4A1-CCC3-29EE-16A7-92627621BC12}"/>
          </ac:picMkLst>
        </pc:picChg>
      </pc:sldChg>
      <pc:sldChg chg="addSp modSp add del mod">
        <pc:chgData name="Bachu, Lokesh" userId="9c31840a-16a8-4b13-a969-cfe956679ff7" providerId="ADAL" clId="{2B01273E-AE68-4F87-91E0-515903585696}" dt="2025-03-26T08:55:23.533" v="1241" actId="47"/>
        <pc:sldMkLst>
          <pc:docMk/>
          <pc:sldMk cId="647522702" sldId="311"/>
        </pc:sldMkLst>
        <pc:spChg chg="add mod">
          <ac:chgData name="Bachu, Lokesh" userId="9c31840a-16a8-4b13-a969-cfe956679ff7" providerId="ADAL" clId="{2B01273E-AE68-4F87-91E0-515903585696}" dt="2025-03-24T10:39:19.421" v="709" actId="255"/>
          <ac:spMkLst>
            <pc:docMk/>
            <pc:sldMk cId="647522702" sldId="311"/>
            <ac:spMk id="3" creationId="{37B70860-B0D6-6378-B0F4-BE4540B7613E}"/>
          </ac:spMkLst>
        </pc:spChg>
        <pc:spChg chg="add mod">
          <ac:chgData name="Bachu, Lokesh" userId="9c31840a-16a8-4b13-a969-cfe956679ff7" providerId="ADAL" clId="{2B01273E-AE68-4F87-91E0-515903585696}" dt="2025-03-24T10:39:46.187" v="714" actId="207"/>
          <ac:spMkLst>
            <pc:docMk/>
            <pc:sldMk cId="647522702" sldId="311"/>
            <ac:spMk id="5" creationId="{914485A7-E859-47C3-5935-08F20BE0C80F}"/>
          </ac:spMkLst>
        </pc:spChg>
      </pc:sldChg>
      <pc:sldChg chg="addSp modSp add del mod setBg">
        <pc:chgData name="Bachu, Lokesh" userId="9c31840a-16a8-4b13-a969-cfe956679ff7" providerId="ADAL" clId="{2B01273E-AE68-4F87-91E0-515903585696}" dt="2025-03-26T08:55:23.533" v="1241" actId="47"/>
        <pc:sldMkLst>
          <pc:docMk/>
          <pc:sldMk cId="438478819" sldId="312"/>
        </pc:sldMkLst>
        <pc:spChg chg="add">
          <ac:chgData name="Bachu, Lokesh" userId="9c31840a-16a8-4b13-a969-cfe956679ff7" providerId="ADAL" clId="{2B01273E-AE68-4F87-91E0-515903585696}" dt="2025-03-24T16:51:15.151" v="716" actId="26606"/>
          <ac:spMkLst>
            <pc:docMk/>
            <pc:sldMk cId="438478819" sldId="312"/>
            <ac:spMk id="8" creationId="{F3060C83-F051-4F0E-ABAD-AA0DFC48B218}"/>
          </ac:spMkLst>
        </pc:spChg>
        <pc:spChg chg="add">
          <ac:chgData name="Bachu, Lokesh" userId="9c31840a-16a8-4b13-a969-cfe956679ff7" providerId="ADAL" clId="{2B01273E-AE68-4F87-91E0-515903585696}" dt="2025-03-24T16:51:15.151" v="716" actId="26606"/>
          <ac:spMkLst>
            <pc:docMk/>
            <pc:sldMk cId="438478819" sldId="312"/>
            <ac:spMk id="10" creationId="{83C98ABE-055B-441F-B07E-44F97F083C39}"/>
          </ac:spMkLst>
        </pc:spChg>
        <pc:spChg chg="add">
          <ac:chgData name="Bachu, Lokesh" userId="9c31840a-16a8-4b13-a969-cfe956679ff7" providerId="ADAL" clId="{2B01273E-AE68-4F87-91E0-515903585696}" dt="2025-03-24T16:51:15.151" v="716" actId="26606"/>
          <ac:spMkLst>
            <pc:docMk/>
            <pc:sldMk cId="438478819" sldId="312"/>
            <ac:spMk id="12" creationId="{29FDB030-9B49-4CED-8CCD-4D99382388AC}"/>
          </ac:spMkLst>
        </pc:spChg>
        <pc:spChg chg="add">
          <ac:chgData name="Bachu, Lokesh" userId="9c31840a-16a8-4b13-a969-cfe956679ff7" providerId="ADAL" clId="{2B01273E-AE68-4F87-91E0-515903585696}" dt="2025-03-24T16:51:15.151" v="716" actId="26606"/>
          <ac:spMkLst>
            <pc:docMk/>
            <pc:sldMk cId="438478819" sldId="312"/>
            <ac:spMk id="14" creationId="{3783CA14-24A1-485C-8B30-D6A5D87987AD}"/>
          </ac:spMkLst>
        </pc:spChg>
        <pc:spChg chg="add">
          <ac:chgData name="Bachu, Lokesh" userId="9c31840a-16a8-4b13-a969-cfe956679ff7" providerId="ADAL" clId="{2B01273E-AE68-4F87-91E0-515903585696}" dt="2025-03-24T16:51:15.151" v="716" actId="26606"/>
          <ac:spMkLst>
            <pc:docMk/>
            <pc:sldMk cId="438478819" sldId="312"/>
            <ac:spMk id="16" creationId="{9A97C86A-04D6-40F7-AE84-31AB43E6A846}"/>
          </ac:spMkLst>
        </pc:spChg>
        <pc:spChg chg="add">
          <ac:chgData name="Bachu, Lokesh" userId="9c31840a-16a8-4b13-a969-cfe956679ff7" providerId="ADAL" clId="{2B01273E-AE68-4F87-91E0-515903585696}" dt="2025-03-24T16:51:15.151" v="716" actId="26606"/>
          <ac:spMkLst>
            <pc:docMk/>
            <pc:sldMk cId="438478819" sldId="312"/>
            <ac:spMk id="18" creationId="{FF9F2414-84E8-453E-B1F3-389FDE8192D9}"/>
          </ac:spMkLst>
        </pc:spChg>
        <pc:spChg chg="add">
          <ac:chgData name="Bachu, Lokesh" userId="9c31840a-16a8-4b13-a969-cfe956679ff7" providerId="ADAL" clId="{2B01273E-AE68-4F87-91E0-515903585696}" dt="2025-03-24T16:51:15.151" v="716" actId="26606"/>
          <ac:spMkLst>
            <pc:docMk/>
            <pc:sldMk cId="438478819" sldId="312"/>
            <ac:spMk id="20" creationId="{3ECA69A1-7536-43AC-85EF-C7106179F5ED}"/>
          </ac:spMkLst>
        </pc:spChg>
        <pc:picChg chg="add mod">
          <ac:chgData name="Bachu, Lokesh" userId="9c31840a-16a8-4b13-a969-cfe956679ff7" providerId="ADAL" clId="{2B01273E-AE68-4F87-91E0-515903585696}" dt="2025-03-24T16:51:15.151" v="716" actId="26606"/>
          <ac:picMkLst>
            <pc:docMk/>
            <pc:sldMk cId="438478819" sldId="312"/>
            <ac:picMk id="3" creationId="{86CA8AE0-ECA8-C368-0B64-298B61F2AA2C}"/>
          </ac:picMkLst>
        </pc:picChg>
      </pc:sldChg>
      <pc:sldChg chg="addSp modSp add del mod">
        <pc:chgData name="Bachu, Lokesh" userId="9c31840a-16a8-4b13-a969-cfe956679ff7" providerId="ADAL" clId="{2B01273E-AE68-4F87-91E0-515903585696}" dt="2025-03-26T08:55:23.533" v="1241" actId="47"/>
        <pc:sldMkLst>
          <pc:docMk/>
          <pc:sldMk cId="1496839654" sldId="313"/>
        </pc:sldMkLst>
        <pc:spChg chg="add mod">
          <ac:chgData name="Bachu, Lokesh" userId="9c31840a-16a8-4b13-a969-cfe956679ff7" providerId="ADAL" clId="{2B01273E-AE68-4F87-91E0-515903585696}" dt="2025-03-24T16:54:20.791" v="782" actId="12"/>
          <ac:spMkLst>
            <pc:docMk/>
            <pc:sldMk cId="1496839654" sldId="313"/>
            <ac:spMk id="3" creationId="{6838941F-3AFB-F060-D655-D15227AE7F7D}"/>
          </ac:spMkLst>
        </pc:spChg>
      </pc:sldChg>
      <pc:sldChg chg="addSp modSp add del mod">
        <pc:chgData name="Bachu, Lokesh" userId="9c31840a-16a8-4b13-a969-cfe956679ff7" providerId="ADAL" clId="{2B01273E-AE68-4F87-91E0-515903585696}" dt="2025-03-26T08:55:23.533" v="1241" actId="47"/>
        <pc:sldMkLst>
          <pc:docMk/>
          <pc:sldMk cId="4216514475" sldId="314"/>
        </pc:sldMkLst>
        <pc:spChg chg="add mod">
          <ac:chgData name="Bachu, Lokesh" userId="9c31840a-16a8-4b13-a969-cfe956679ff7" providerId="ADAL" clId="{2B01273E-AE68-4F87-91E0-515903585696}" dt="2025-03-24T16:56:12.429" v="799" actId="21"/>
          <ac:spMkLst>
            <pc:docMk/>
            <pc:sldMk cId="4216514475" sldId="314"/>
            <ac:spMk id="3" creationId="{88644EE1-7B99-2121-ECD5-33B97AE22B85}"/>
          </ac:spMkLst>
        </pc:spChg>
        <pc:picChg chg="add mod">
          <ac:chgData name="Bachu, Lokesh" userId="9c31840a-16a8-4b13-a969-cfe956679ff7" providerId="ADAL" clId="{2B01273E-AE68-4F87-91E0-515903585696}" dt="2025-03-24T16:57:14.830" v="808" actId="1076"/>
          <ac:picMkLst>
            <pc:docMk/>
            <pc:sldMk cId="4216514475" sldId="314"/>
            <ac:picMk id="5" creationId="{07744E73-9E54-8178-8E1E-FFAC25660F57}"/>
          </ac:picMkLst>
        </pc:picChg>
      </pc:sldChg>
      <pc:sldChg chg="addSp modSp add del mod">
        <pc:chgData name="Bachu, Lokesh" userId="9c31840a-16a8-4b13-a969-cfe956679ff7" providerId="ADAL" clId="{2B01273E-AE68-4F87-91E0-515903585696}" dt="2025-03-26T08:55:23.533" v="1241" actId="47"/>
        <pc:sldMkLst>
          <pc:docMk/>
          <pc:sldMk cId="3596624673" sldId="315"/>
        </pc:sldMkLst>
        <pc:spChg chg="add mod">
          <ac:chgData name="Bachu, Lokesh" userId="9c31840a-16a8-4b13-a969-cfe956679ff7" providerId="ADAL" clId="{2B01273E-AE68-4F87-91E0-515903585696}" dt="2025-03-24T16:59:41.849" v="810" actId="207"/>
          <ac:spMkLst>
            <pc:docMk/>
            <pc:sldMk cId="3596624673" sldId="315"/>
            <ac:spMk id="3" creationId="{8CDFCC4E-E769-0BAF-4088-56FF1264708D}"/>
          </ac:spMkLst>
        </pc:spChg>
        <pc:picChg chg="add mod">
          <ac:chgData name="Bachu, Lokesh" userId="9c31840a-16a8-4b13-a969-cfe956679ff7" providerId="ADAL" clId="{2B01273E-AE68-4F87-91E0-515903585696}" dt="2025-03-24T17:01:30.451" v="812" actId="1076"/>
          <ac:picMkLst>
            <pc:docMk/>
            <pc:sldMk cId="3596624673" sldId="315"/>
            <ac:picMk id="5" creationId="{D67F6F0E-C02B-CF28-7C1E-F4B7A0A9765D}"/>
          </ac:picMkLst>
        </pc:picChg>
      </pc:sldChg>
      <pc:sldChg chg="addSp modSp add del mod">
        <pc:chgData name="Bachu, Lokesh" userId="9c31840a-16a8-4b13-a969-cfe956679ff7" providerId="ADAL" clId="{2B01273E-AE68-4F87-91E0-515903585696}" dt="2025-03-26T08:55:23.533" v="1241" actId="47"/>
        <pc:sldMkLst>
          <pc:docMk/>
          <pc:sldMk cId="908862203" sldId="316"/>
        </pc:sldMkLst>
        <pc:spChg chg="add mod">
          <ac:chgData name="Bachu, Lokesh" userId="9c31840a-16a8-4b13-a969-cfe956679ff7" providerId="ADAL" clId="{2B01273E-AE68-4F87-91E0-515903585696}" dt="2025-03-24T17:02:34.445" v="820" actId="20577"/>
          <ac:spMkLst>
            <pc:docMk/>
            <pc:sldMk cId="908862203" sldId="316"/>
            <ac:spMk id="3" creationId="{34AA9BD3-EB5D-A7B3-472E-B639153F40B2}"/>
          </ac:spMkLst>
        </pc:spChg>
        <pc:picChg chg="add mod">
          <ac:chgData name="Bachu, Lokesh" userId="9c31840a-16a8-4b13-a969-cfe956679ff7" providerId="ADAL" clId="{2B01273E-AE68-4F87-91E0-515903585696}" dt="2025-03-24T17:02:59.931" v="823" actId="1076"/>
          <ac:picMkLst>
            <pc:docMk/>
            <pc:sldMk cId="908862203" sldId="316"/>
            <ac:picMk id="5" creationId="{8EDE8117-80A6-7386-BB86-16B0C2F91447}"/>
          </ac:picMkLst>
        </pc:picChg>
      </pc:sldChg>
      <pc:sldChg chg="addSp modSp add del mod">
        <pc:chgData name="Bachu, Lokesh" userId="9c31840a-16a8-4b13-a969-cfe956679ff7" providerId="ADAL" clId="{2B01273E-AE68-4F87-91E0-515903585696}" dt="2025-03-26T08:55:23.533" v="1241" actId="47"/>
        <pc:sldMkLst>
          <pc:docMk/>
          <pc:sldMk cId="3229871835" sldId="317"/>
        </pc:sldMkLst>
        <pc:spChg chg="add mod">
          <ac:chgData name="Bachu, Lokesh" userId="9c31840a-16a8-4b13-a969-cfe956679ff7" providerId="ADAL" clId="{2B01273E-AE68-4F87-91E0-515903585696}" dt="2025-03-24T17:05:47.726" v="832" actId="20577"/>
          <ac:spMkLst>
            <pc:docMk/>
            <pc:sldMk cId="3229871835" sldId="317"/>
            <ac:spMk id="3" creationId="{BEEF5E6B-4D10-2E19-BDFE-48FA61955F98}"/>
          </ac:spMkLst>
        </pc:spChg>
        <pc:picChg chg="add mod">
          <ac:chgData name="Bachu, Lokesh" userId="9c31840a-16a8-4b13-a969-cfe956679ff7" providerId="ADAL" clId="{2B01273E-AE68-4F87-91E0-515903585696}" dt="2025-03-24T17:05:45.604" v="831" actId="1076"/>
          <ac:picMkLst>
            <pc:docMk/>
            <pc:sldMk cId="3229871835" sldId="317"/>
            <ac:picMk id="5" creationId="{127512BA-EC9C-6590-5599-C2E6B65BBF3C}"/>
          </ac:picMkLst>
        </pc:picChg>
      </pc:sldChg>
      <pc:sldChg chg="addSp modSp add del mod">
        <pc:chgData name="Bachu, Lokesh" userId="9c31840a-16a8-4b13-a969-cfe956679ff7" providerId="ADAL" clId="{2B01273E-AE68-4F87-91E0-515903585696}" dt="2025-03-26T08:55:23.533" v="1241" actId="47"/>
        <pc:sldMkLst>
          <pc:docMk/>
          <pc:sldMk cId="176079730" sldId="318"/>
        </pc:sldMkLst>
        <pc:spChg chg="add mod">
          <ac:chgData name="Bachu, Lokesh" userId="9c31840a-16a8-4b13-a969-cfe956679ff7" providerId="ADAL" clId="{2B01273E-AE68-4F87-91E0-515903585696}" dt="2025-03-24T17:06:31.878" v="836" actId="207"/>
          <ac:spMkLst>
            <pc:docMk/>
            <pc:sldMk cId="176079730" sldId="318"/>
            <ac:spMk id="3" creationId="{18AC7F28-7828-EF12-3DFA-203637F1B752}"/>
          </ac:spMkLst>
        </pc:spChg>
        <pc:spChg chg="add mod">
          <ac:chgData name="Bachu, Lokesh" userId="9c31840a-16a8-4b13-a969-cfe956679ff7" providerId="ADAL" clId="{2B01273E-AE68-4F87-91E0-515903585696}" dt="2025-03-24T17:11:53.146" v="843" actId="207"/>
          <ac:spMkLst>
            <pc:docMk/>
            <pc:sldMk cId="176079730" sldId="318"/>
            <ac:spMk id="7" creationId="{33EFA557-8000-C49B-F058-7FC19CF0CCFD}"/>
          </ac:spMkLst>
        </pc:spChg>
        <pc:picChg chg="add mod">
          <ac:chgData name="Bachu, Lokesh" userId="9c31840a-16a8-4b13-a969-cfe956679ff7" providerId="ADAL" clId="{2B01273E-AE68-4F87-91E0-515903585696}" dt="2025-03-24T17:10:00.058" v="838" actId="1076"/>
          <ac:picMkLst>
            <pc:docMk/>
            <pc:sldMk cId="176079730" sldId="318"/>
            <ac:picMk id="5" creationId="{3732F58C-B274-570C-6826-3528D5A04C9F}"/>
          </ac:picMkLst>
        </pc:picChg>
      </pc:sldChg>
      <pc:sldChg chg="addSp modSp add del mod">
        <pc:chgData name="Bachu, Lokesh" userId="9c31840a-16a8-4b13-a969-cfe956679ff7" providerId="ADAL" clId="{2B01273E-AE68-4F87-91E0-515903585696}" dt="2025-03-26T08:55:23.533" v="1241" actId="47"/>
        <pc:sldMkLst>
          <pc:docMk/>
          <pc:sldMk cId="290832390" sldId="319"/>
        </pc:sldMkLst>
        <pc:spChg chg="add mod">
          <ac:chgData name="Bachu, Lokesh" userId="9c31840a-16a8-4b13-a969-cfe956679ff7" providerId="ADAL" clId="{2B01273E-AE68-4F87-91E0-515903585696}" dt="2025-03-24T17:13:43.683" v="850" actId="20577"/>
          <ac:spMkLst>
            <pc:docMk/>
            <pc:sldMk cId="290832390" sldId="319"/>
            <ac:spMk id="3" creationId="{BA9F52C0-81D4-3DBB-B469-24F7EDE5BD11}"/>
          </ac:spMkLst>
        </pc:spChg>
        <pc:picChg chg="add">
          <ac:chgData name="Bachu, Lokesh" userId="9c31840a-16a8-4b13-a969-cfe956679ff7" providerId="ADAL" clId="{2B01273E-AE68-4F87-91E0-515903585696}" dt="2025-03-24T18:07:39.155" v="851" actId="22"/>
          <ac:picMkLst>
            <pc:docMk/>
            <pc:sldMk cId="290832390" sldId="319"/>
            <ac:picMk id="5" creationId="{B5C51450-8B34-E07D-CA18-7DB7463D7992}"/>
          </ac:picMkLst>
        </pc:picChg>
      </pc:sldChg>
      <pc:sldChg chg="addSp modSp add del mod">
        <pc:chgData name="Bachu, Lokesh" userId="9c31840a-16a8-4b13-a969-cfe956679ff7" providerId="ADAL" clId="{2B01273E-AE68-4F87-91E0-515903585696}" dt="2025-03-26T08:55:23.533" v="1241" actId="47"/>
        <pc:sldMkLst>
          <pc:docMk/>
          <pc:sldMk cId="2433852202" sldId="320"/>
        </pc:sldMkLst>
        <pc:spChg chg="add mod">
          <ac:chgData name="Bachu, Lokesh" userId="9c31840a-16a8-4b13-a969-cfe956679ff7" providerId="ADAL" clId="{2B01273E-AE68-4F87-91E0-515903585696}" dt="2025-03-24T18:08:32.491" v="857" actId="255"/>
          <ac:spMkLst>
            <pc:docMk/>
            <pc:sldMk cId="2433852202" sldId="320"/>
            <ac:spMk id="3" creationId="{D6405F1F-AF58-2D5D-A201-3FA1EB931943}"/>
          </ac:spMkLst>
        </pc:spChg>
      </pc:sldChg>
      <pc:sldChg chg="addSp modSp add del mod setBg">
        <pc:chgData name="Bachu, Lokesh" userId="9c31840a-16a8-4b13-a969-cfe956679ff7" providerId="ADAL" clId="{2B01273E-AE68-4F87-91E0-515903585696}" dt="2025-03-26T08:55:23.533" v="1241" actId="47"/>
        <pc:sldMkLst>
          <pc:docMk/>
          <pc:sldMk cId="2861836434" sldId="321"/>
        </pc:sldMkLst>
        <pc:spChg chg="add">
          <ac:chgData name="Bachu, Lokesh" userId="9c31840a-16a8-4b13-a969-cfe956679ff7" providerId="ADAL" clId="{2B01273E-AE68-4F87-91E0-515903585696}" dt="2025-03-24T18:09:26.959" v="859" actId="26606"/>
          <ac:spMkLst>
            <pc:docMk/>
            <pc:sldMk cId="2861836434" sldId="321"/>
            <ac:spMk id="8" creationId="{F3060C83-F051-4F0E-ABAD-AA0DFC48B218}"/>
          </ac:spMkLst>
        </pc:spChg>
        <pc:spChg chg="add">
          <ac:chgData name="Bachu, Lokesh" userId="9c31840a-16a8-4b13-a969-cfe956679ff7" providerId="ADAL" clId="{2B01273E-AE68-4F87-91E0-515903585696}" dt="2025-03-24T18:09:26.959" v="859" actId="26606"/>
          <ac:spMkLst>
            <pc:docMk/>
            <pc:sldMk cId="2861836434" sldId="321"/>
            <ac:spMk id="10" creationId="{83C98ABE-055B-441F-B07E-44F97F083C39}"/>
          </ac:spMkLst>
        </pc:spChg>
        <pc:spChg chg="add">
          <ac:chgData name="Bachu, Lokesh" userId="9c31840a-16a8-4b13-a969-cfe956679ff7" providerId="ADAL" clId="{2B01273E-AE68-4F87-91E0-515903585696}" dt="2025-03-24T18:09:26.959" v="859" actId="26606"/>
          <ac:spMkLst>
            <pc:docMk/>
            <pc:sldMk cId="2861836434" sldId="321"/>
            <ac:spMk id="12" creationId="{29FDB030-9B49-4CED-8CCD-4D99382388AC}"/>
          </ac:spMkLst>
        </pc:spChg>
        <pc:spChg chg="add">
          <ac:chgData name="Bachu, Lokesh" userId="9c31840a-16a8-4b13-a969-cfe956679ff7" providerId="ADAL" clId="{2B01273E-AE68-4F87-91E0-515903585696}" dt="2025-03-24T18:09:26.959" v="859" actId="26606"/>
          <ac:spMkLst>
            <pc:docMk/>
            <pc:sldMk cId="2861836434" sldId="321"/>
            <ac:spMk id="14" creationId="{3783CA14-24A1-485C-8B30-D6A5D87987AD}"/>
          </ac:spMkLst>
        </pc:spChg>
        <pc:spChg chg="add">
          <ac:chgData name="Bachu, Lokesh" userId="9c31840a-16a8-4b13-a969-cfe956679ff7" providerId="ADAL" clId="{2B01273E-AE68-4F87-91E0-515903585696}" dt="2025-03-24T18:09:26.959" v="859" actId="26606"/>
          <ac:spMkLst>
            <pc:docMk/>
            <pc:sldMk cId="2861836434" sldId="321"/>
            <ac:spMk id="16" creationId="{9A97C86A-04D6-40F7-AE84-31AB43E6A846}"/>
          </ac:spMkLst>
        </pc:spChg>
        <pc:spChg chg="add">
          <ac:chgData name="Bachu, Lokesh" userId="9c31840a-16a8-4b13-a969-cfe956679ff7" providerId="ADAL" clId="{2B01273E-AE68-4F87-91E0-515903585696}" dt="2025-03-24T18:09:26.959" v="859" actId="26606"/>
          <ac:spMkLst>
            <pc:docMk/>
            <pc:sldMk cId="2861836434" sldId="321"/>
            <ac:spMk id="18" creationId="{FF9F2414-84E8-453E-B1F3-389FDE8192D9}"/>
          </ac:spMkLst>
        </pc:spChg>
        <pc:spChg chg="add">
          <ac:chgData name="Bachu, Lokesh" userId="9c31840a-16a8-4b13-a969-cfe956679ff7" providerId="ADAL" clId="{2B01273E-AE68-4F87-91E0-515903585696}" dt="2025-03-24T18:09:26.959" v="859" actId="26606"/>
          <ac:spMkLst>
            <pc:docMk/>
            <pc:sldMk cId="2861836434" sldId="321"/>
            <ac:spMk id="20" creationId="{3ECA69A1-7536-43AC-85EF-C7106179F5ED}"/>
          </ac:spMkLst>
        </pc:spChg>
        <pc:picChg chg="add mod">
          <ac:chgData name="Bachu, Lokesh" userId="9c31840a-16a8-4b13-a969-cfe956679ff7" providerId="ADAL" clId="{2B01273E-AE68-4F87-91E0-515903585696}" dt="2025-03-24T18:09:26.959" v="859" actId="26606"/>
          <ac:picMkLst>
            <pc:docMk/>
            <pc:sldMk cId="2861836434" sldId="321"/>
            <ac:picMk id="3" creationId="{9BA73869-37BB-CAA7-6A95-33C18F02D614}"/>
          </ac:picMkLst>
        </pc:picChg>
      </pc:sldChg>
      <pc:sldChg chg="addSp modSp add del mod">
        <pc:chgData name="Bachu, Lokesh" userId="9c31840a-16a8-4b13-a969-cfe956679ff7" providerId="ADAL" clId="{2B01273E-AE68-4F87-91E0-515903585696}" dt="2025-03-26T08:55:23.533" v="1241" actId="47"/>
        <pc:sldMkLst>
          <pc:docMk/>
          <pc:sldMk cId="3525002434" sldId="322"/>
        </pc:sldMkLst>
        <pc:spChg chg="add mod">
          <ac:chgData name="Bachu, Lokesh" userId="9c31840a-16a8-4b13-a969-cfe956679ff7" providerId="ADAL" clId="{2B01273E-AE68-4F87-91E0-515903585696}" dt="2025-03-25T08:32:41.430" v="865" actId="255"/>
          <ac:spMkLst>
            <pc:docMk/>
            <pc:sldMk cId="3525002434" sldId="322"/>
            <ac:spMk id="3" creationId="{0AD7A99C-7CB4-091A-83C6-8AE5D6F353B9}"/>
          </ac:spMkLst>
        </pc:spChg>
        <pc:spChg chg="add mod">
          <ac:chgData name="Bachu, Lokesh" userId="9c31840a-16a8-4b13-a969-cfe956679ff7" providerId="ADAL" clId="{2B01273E-AE68-4F87-91E0-515903585696}" dt="2025-03-25T08:35:10.635" v="872" actId="207"/>
          <ac:spMkLst>
            <pc:docMk/>
            <pc:sldMk cId="3525002434" sldId="322"/>
            <ac:spMk id="7" creationId="{463B087F-3F24-E3AC-EC35-BA7FE559F6F7}"/>
          </ac:spMkLst>
        </pc:spChg>
        <pc:picChg chg="add mod">
          <ac:chgData name="Bachu, Lokesh" userId="9c31840a-16a8-4b13-a969-cfe956679ff7" providerId="ADAL" clId="{2B01273E-AE68-4F87-91E0-515903585696}" dt="2025-03-25T08:33:52.885" v="867" actId="1076"/>
          <ac:picMkLst>
            <pc:docMk/>
            <pc:sldMk cId="3525002434" sldId="322"/>
            <ac:picMk id="5" creationId="{B5FABA44-1A07-DB9A-38E9-B310793D7991}"/>
          </ac:picMkLst>
        </pc:picChg>
      </pc:sldChg>
      <pc:sldChg chg="addSp modSp add del mod setBg">
        <pc:chgData name="Bachu, Lokesh" userId="9c31840a-16a8-4b13-a969-cfe956679ff7" providerId="ADAL" clId="{2B01273E-AE68-4F87-91E0-515903585696}" dt="2025-03-26T08:55:23.533" v="1241" actId="47"/>
        <pc:sldMkLst>
          <pc:docMk/>
          <pc:sldMk cId="1961381369" sldId="323"/>
        </pc:sldMkLst>
        <pc:spChg chg="add mod">
          <ac:chgData name="Bachu, Lokesh" userId="9c31840a-16a8-4b13-a969-cfe956679ff7" providerId="ADAL" clId="{2B01273E-AE68-4F87-91E0-515903585696}" dt="2025-03-26T06:17:47.492" v="886" actId="255"/>
          <ac:spMkLst>
            <pc:docMk/>
            <pc:sldMk cId="1961381369" sldId="323"/>
            <ac:spMk id="3" creationId="{00F8553A-A591-351A-F4B3-E4E3E722F01A}"/>
          </ac:spMkLst>
        </pc:spChg>
        <pc:spChg chg="add mod">
          <ac:chgData name="Bachu, Lokesh" userId="9c31840a-16a8-4b13-a969-cfe956679ff7" providerId="ADAL" clId="{2B01273E-AE68-4F87-91E0-515903585696}" dt="2025-03-26T06:19:53.866" v="895" actId="1076"/>
          <ac:spMkLst>
            <pc:docMk/>
            <pc:sldMk cId="1961381369" sldId="323"/>
            <ac:spMk id="7" creationId="{6BE5D08B-B045-0A94-0159-48F615CB7FF1}"/>
          </ac:spMkLst>
        </pc:spChg>
        <pc:spChg chg="add">
          <ac:chgData name="Bachu, Lokesh" userId="9c31840a-16a8-4b13-a969-cfe956679ff7" providerId="ADAL" clId="{2B01273E-AE68-4F87-91E0-515903585696}" dt="2025-03-26T06:17:37.763" v="882" actId="26606"/>
          <ac:spMkLst>
            <pc:docMk/>
            <pc:sldMk cId="1961381369" sldId="323"/>
            <ac:spMk id="10" creationId="{DBC6133C-0615-4CE4-9132-37E609A9BDFA}"/>
          </ac:spMkLst>
        </pc:spChg>
        <pc:spChg chg="add">
          <ac:chgData name="Bachu, Lokesh" userId="9c31840a-16a8-4b13-a969-cfe956679ff7" providerId="ADAL" clId="{2B01273E-AE68-4F87-91E0-515903585696}" dt="2025-03-26T06:17:37.763" v="882" actId="26606"/>
          <ac:spMkLst>
            <pc:docMk/>
            <pc:sldMk cId="1961381369" sldId="323"/>
            <ac:spMk id="12" creationId="{169CC832-2974-4E8D-90ED-3E2941BA7336}"/>
          </ac:spMkLst>
        </pc:spChg>
        <pc:spChg chg="add">
          <ac:chgData name="Bachu, Lokesh" userId="9c31840a-16a8-4b13-a969-cfe956679ff7" providerId="ADAL" clId="{2B01273E-AE68-4F87-91E0-515903585696}" dt="2025-03-26T06:17:37.763" v="882" actId="26606"/>
          <ac:spMkLst>
            <pc:docMk/>
            <pc:sldMk cId="1961381369" sldId="323"/>
            <ac:spMk id="14" creationId="{55222F96-971A-4F90-B841-6BAB416C7AC1}"/>
          </ac:spMkLst>
        </pc:spChg>
        <pc:spChg chg="add">
          <ac:chgData name="Bachu, Lokesh" userId="9c31840a-16a8-4b13-a969-cfe956679ff7" providerId="ADAL" clId="{2B01273E-AE68-4F87-91E0-515903585696}" dt="2025-03-26T06:17:37.763" v="882" actId="26606"/>
          <ac:spMkLst>
            <pc:docMk/>
            <pc:sldMk cId="1961381369" sldId="323"/>
            <ac:spMk id="16" creationId="{08980754-6F4B-43C9-B9BE-127B6BED6586}"/>
          </ac:spMkLst>
        </pc:spChg>
        <pc:spChg chg="add">
          <ac:chgData name="Bachu, Lokesh" userId="9c31840a-16a8-4b13-a969-cfe956679ff7" providerId="ADAL" clId="{2B01273E-AE68-4F87-91E0-515903585696}" dt="2025-03-26T06:17:37.763" v="882" actId="26606"/>
          <ac:spMkLst>
            <pc:docMk/>
            <pc:sldMk cId="1961381369" sldId="323"/>
            <ac:spMk id="18" creationId="{2C1BBA94-3F40-40AA-8BB9-E69E25E537C1}"/>
          </ac:spMkLst>
        </pc:spChg>
        <pc:picChg chg="add mod">
          <ac:chgData name="Bachu, Lokesh" userId="9c31840a-16a8-4b13-a969-cfe956679ff7" providerId="ADAL" clId="{2B01273E-AE68-4F87-91E0-515903585696}" dt="2025-03-26T06:17:44.412" v="884" actId="27614"/>
          <ac:picMkLst>
            <pc:docMk/>
            <pc:sldMk cId="1961381369" sldId="323"/>
            <ac:picMk id="5" creationId="{C9D90D55-41FE-CB0C-8B52-1C6AD60050F0}"/>
          </ac:picMkLst>
        </pc:picChg>
      </pc:sldChg>
      <pc:sldChg chg="addSp modSp add del mod">
        <pc:chgData name="Bachu, Lokesh" userId="9c31840a-16a8-4b13-a969-cfe956679ff7" providerId="ADAL" clId="{2B01273E-AE68-4F87-91E0-515903585696}" dt="2025-03-26T08:55:23.533" v="1241" actId="47"/>
        <pc:sldMkLst>
          <pc:docMk/>
          <pc:sldMk cId="2803616283" sldId="324"/>
        </pc:sldMkLst>
        <pc:spChg chg="add mod">
          <ac:chgData name="Bachu, Lokesh" userId="9c31840a-16a8-4b13-a969-cfe956679ff7" providerId="ADAL" clId="{2B01273E-AE68-4F87-91E0-515903585696}" dt="2025-03-26T06:23:24.224" v="906" actId="113"/>
          <ac:spMkLst>
            <pc:docMk/>
            <pc:sldMk cId="2803616283" sldId="324"/>
            <ac:spMk id="3" creationId="{BD45227C-99A9-4CA2-B3DB-6944E853211E}"/>
          </ac:spMkLst>
        </pc:spChg>
      </pc:sldChg>
      <pc:sldChg chg="addSp modSp add del mod">
        <pc:chgData name="Bachu, Lokesh" userId="9c31840a-16a8-4b13-a969-cfe956679ff7" providerId="ADAL" clId="{2B01273E-AE68-4F87-91E0-515903585696}" dt="2025-03-26T08:55:23.533" v="1241" actId="47"/>
        <pc:sldMkLst>
          <pc:docMk/>
          <pc:sldMk cId="1831698051" sldId="325"/>
        </pc:sldMkLst>
        <pc:spChg chg="add mod">
          <ac:chgData name="Bachu, Lokesh" userId="9c31840a-16a8-4b13-a969-cfe956679ff7" providerId="ADAL" clId="{2B01273E-AE68-4F87-91E0-515903585696}" dt="2025-03-26T06:34:57.886" v="912" actId="255"/>
          <ac:spMkLst>
            <pc:docMk/>
            <pc:sldMk cId="1831698051" sldId="325"/>
            <ac:spMk id="3" creationId="{921B82BC-D057-2657-CA6E-4A64EEA66653}"/>
          </ac:spMkLst>
        </pc:spChg>
        <pc:spChg chg="add mod">
          <ac:chgData name="Bachu, Lokesh" userId="9c31840a-16a8-4b13-a969-cfe956679ff7" providerId="ADAL" clId="{2B01273E-AE68-4F87-91E0-515903585696}" dt="2025-03-26T06:36:20.088" v="916" actId="207"/>
          <ac:spMkLst>
            <pc:docMk/>
            <pc:sldMk cId="1831698051" sldId="325"/>
            <ac:spMk id="5" creationId="{CE88F50E-ABD9-6EA0-724C-B438D8B3B19B}"/>
          </ac:spMkLst>
        </pc:spChg>
        <pc:picChg chg="add mod">
          <ac:chgData name="Bachu, Lokesh" userId="9c31840a-16a8-4b13-a969-cfe956679ff7" providerId="ADAL" clId="{2B01273E-AE68-4F87-91E0-515903585696}" dt="2025-03-26T06:36:48.042" v="918" actId="1076"/>
          <ac:picMkLst>
            <pc:docMk/>
            <pc:sldMk cId="1831698051" sldId="325"/>
            <ac:picMk id="7" creationId="{EEA00717-3E0A-F637-FB7A-68F58BD9BD32}"/>
          </ac:picMkLst>
        </pc:picChg>
      </pc:sldChg>
      <pc:sldChg chg="addSp modSp add del mod">
        <pc:chgData name="Bachu, Lokesh" userId="9c31840a-16a8-4b13-a969-cfe956679ff7" providerId="ADAL" clId="{2B01273E-AE68-4F87-91E0-515903585696}" dt="2025-03-26T08:55:23.533" v="1241" actId="47"/>
        <pc:sldMkLst>
          <pc:docMk/>
          <pc:sldMk cId="3244064351" sldId="326"/>
        </pc:sldMkLst>
        <pc:spChg chg="add mod">
          <ac:chgData name="Bachu, Lokesh" userId="9c31840a-16a8-4b13-a969-cfe956679ff7" providerId="ADAL" clId="{2B01273E-AE68-4F87-91E0-515903585696}" dt="2025-03-26T06:44:29.868" v="931" actId="207"/>
          <ac:spMkLst>
            <pc:docMk/>
            <pc:sldMk cId="3244064351" sldId="326"/>
            <ac:spMk id="3" creationId="{38CD01E2-7967-718E-9653-7A2E29C49E04}"/>
          </ac:spMkLst>
        </pc:spChg>
      </pc:sldChg>
      <pc:sldChg chg="addSp modSp add del mod">
        <pc:chgData name="Bachu, Lokesh" userId="9c31840a-16a8-4b13-a969-cfe956679ff7" providerId="ADAL" clId="{2B01273E-AE68-4F87-91E0-515903585696}" dt="2025-03-26T08:55:23.533" v="1241" actId="47"/>
        <pc:sldMkLst>
          <pc:docMk/>
          <pc:sldMk cId="1881237799" sldId="327"/>
        </pc:sldMkLst>
        <pc:spChg chg="add mod">
          <ac:chgData name="Bachu, Lokesh" userId="9c31840a-16a8-4b13-a969-cfe956679ff7" providerId="ADAL" clId="{2B01273E-AE68-4F87-91E0-515903585696}" dt="2025-03-26T06:45:57.815" v="942" actId="14100"/>
          <ac:spMkLst>
            <pc:docMk/>
            <pc:sldMk cId="1881237799" sldId="327"/>
            <ac:spMk id="3" creationId="{6F20E722-0C3F-106D-169B-738EADBF59D8}"/>
          </ac:spMkLst>
        </pc:spChg>
      </pc:sldChg>
      <pc:sldChg chg="addSp modSp add del mod">
        <pc:chgData name="Bachu, Lokesh" userId="9c31840a-16a8-4b13-a969-cfe956679ff7" providerId="ADAL" clId="{2B01273E-AE68-4F87-91E0-515903585696}" dt="2025-03-26T08:55:23.533" v="1241" actId="47"/>
        <pc:sldMkLst>
          <pc:docMk/>
          <pc:sldMk cId="3154228732" sldId="328"/>
        </pc:sldMkLst>
        <pc:spChg chg="add mod">
          <ac:chgData name="Bachu, Lokesh" userId="9c31840a-16a8-4b13-a969-cfe956679ff7" providerId="ADAL" clId="{2B01273E-AE68-4F87-91E0-515903585696}" dt="2025-03-26T06:47:33.275" v="969" actId="207"/>
          <ac:spMkLst>
            <pc:docMk/>
            <pc:sldMk cId="3154228732" sldId="328"/>
            <ac:spMk id="3" creationId="{1DC5E5A7-47BA-AA63-DAA1-36C4CDAB21DA}"/>
          </ac:spMkLst>
        </pc:spChg>
      </pc:sldChg>
      <pc:sldChg chg="addSp modSp add del mod">
        <pc:chgData name="Bachu, Lokesh" userId="9c31840a-16a8-4b13-a969-cfe956679ff7" providerId="ADAL" clId="{2B01273E-AE68-4F87-91E0-515903585696}" dt="2025-03-26T08:55:23.533" v="1241" actId="47"/>
        <pc:sldMkLst>
          <pc:docMk/>
          <pc:sldMk cId="3458623593" sldId="329"/>
        </pc:sldMkLst>
        <pc:spChg chg="add mod">
          <ac:chgData name="Bachu, Lokesh" userId="9c31840a-16a8-4b13-a969-cfe956679ff7" providerId="ADAL" clId="{2B01273E-AE68-4F87-91E0-515903585696}" dt="2025-03-26T06:47:54.873" v="976" actId="113"/>
          <ac:spMkLst>
            <pc:docMk/>
            <pc:sldMk cId="3458623593" sldId="329"/>
            <ac:spMk id="3" creationId="{A87BC7E1-5F2A-1997-B7EF-BB21314F56AF}"/>
          </ac:spMkLst>
        </pc:spChg>
        <pc:picChg chg="add mod">
          <ac:chgData name="Bachu, Lokesh" userId="9c31840a-16a8-4b13-a969-cfe956679ff7" providerId="ADAL" clId="{2B01273E-AE68-4F87-91E0-515903585696}" dt="2025-03-26T06:49:05.021" v="978" actId="1076"/>
          <ac:picMkLst>
            <pc:docMk/>
            <pc:sldMk cId="3458623593" sldId="329"/>
            <ac:picMk id="5" creationId="{0BF2CA83-C1A8-AACF-939B-815306F6A123}"/>
          </ac:picMkLst>
        </pc:picChg>
      </pc:sldChg>
      <pc:sldChg chg="addSp modSp add del mod">
        <pc:chgData name="Bachu, Lokesh" userId="9c31840a-16a8-4b13-a969-cfe956679ff7" providerId="ADAL" clId="{2B01273E-AE68-4F87-91E0-515903585696}" dt="2025-03-26T08:55:23.533" v="1241" actId="47"/>
        <pc:sldMkLst>
          <pc:docMk/>
          <pc:sldMk cId="3367125758" sldId="330"/>
        </pc:sldMkLst>
        <pc:spChg chg="add mod">
          <ac:chgData name="Bachu, Lokesh" userId="9c31840a-16a8-4b13-a969-cfe956679ff7" providerId="ADAL" clId="{2B01273E-AE68-4F87-91E0-515903585696}" dt="2025-03-26T06:49:44.855" v="986" actId="20577"/>
          <ac:spMkLst>
            <pc:docMk/>
            <pc:sldMk cId="3367125758" sldId="330"/>
            <ac:spMk id="3" creationId="{B86EE224-AF2C-E208-6A40-E44CEE2746C5}"/>
          </ac:spMkLst>
        </pc:spChg>
        <pc:picChg chg="add">
          <ac:chgData name="Bachu, Lokesh" userId="9c31840a-16a8-4b13-a969-cfe956679ff7" providerId="ADAL" clId="{2B01273E-AE68-4F87-91E0-515903585696}" dt="2025-03-26T06:50:16.194" v="987" actId="22"/>
          <ac:picMkLst>
            <pc:docMk/>
            <pc:sldMk cId="3367125758" sldId="330"/>
            <ac:picMk id="5" creationId="{E1A68546-E902-145F-E85F-9D31660B45C7}"/>
          </ac:picMkLst>
        </pc:picChg>
      </pc:sldChg>
      <pc:sldChg chg="addSp modSp add del mod">
        <pc:chgData name="Bachu, Lokesh" userId="9c31840a-16a8-4b13-a969-cfe956679ff7" providerId="ADAL" clId="{2B01273E-AE68-4F87-91E0-515903585696}" dt="2025-03-26T08:55:23.533" v="1241" actId="47"/>
        <pc:sldMkLst>
          <pc:docMk/>
          <pc:sldMk cId="640412359" sldId="331"/>
        </pc:sldMkLst>
        <pc:spChg chg="add mod">
          <ac:chgData name="Bachu, Lokesh" userId="9c31840a-16a8-4b13-a969-cfe956679ff7" providerId="ADAL" clId="{2B01273E-AE68-4F87-91E0-515903585696}" dt="2025-03-26T06:54:01.346" v="996" actId="20577"/>
          <ac:spMkLst>
            <pc:docMk/>
            <pc:sldMk cId="640412359" sldId="331"/>
            <ac:spMk id="3" creationId="{24BB5486-18D9-4A12-9962-6218B4A9D1A0}"/>
          </ac:spMkLst>
        </pc:spChg>
        <pc:picChg chg="add mod">
          <ac:chgData name="Bachu, Lokesh" userId="9c31840a-16a8-4b13-a969-cfe956679ff7" providerId="ADAL" clId="{2B01273E-AE68-4F87-91E0-515903585696}" dt="2025-03-26T06:54:16.089" v="998" actId="1076"/>
          <ac:picMkLst>
            <pc:docMk/>
            <pc:sldMk cId="640412359" sldId="331"/>
            <ac:picMk id="5" creationId="{A96054B3-D816-7E1E-799E-CB76E9CC6EA6}"/>
          </ac:picMkLst>
        </pc:picChg>
      </pc:sldChg>
      <pc:sldChg chg="addSp modSp add del mod">
        <pc:chgData name="Bachu, Lokesh" userId="9c31840a-16a8-4b13-a969-cfe956679ff7" providerId="ADAL" clId="{2B01273E-AE68-4F87-91E0-515903585696}" dt="2025-03-26T08:55:23.533" v="1241" actId="47"/>
        <pc:sldMkLst>
          <pc:docMk/>
          <pc:sldMk cId="2177207941" sldId="332"/>
        </pc:sldMkLst>
        <pc:spChg chg="add mod">
          <ac:chgData name="Bachu, Lokesh" userId="9c31840a-16a8-4b13-a969-cfe956679ff7" providerId="ADAL" clId="{2B01273E-AE68-4F87-91E0-515903585696}" dt="2025-03-24T09:12:29.808" v="675" actId="207"/>
          <ac:spMkLst>
            <pc:docMk/>
            <pc:sldMk cId="2177207941" sldId="332"/>
            <ac:spMk id="3" creationId="{4D463F92-798F-CAAA-8FAC-E11B811424A2}"/>
          </ac:spMkLst>
        </pc:spChg>
        <pc:picChg chg="add">
          <ac:chgData name="Bachu, Lokesh" userId="9c31840a-16a8-4b13-a969-cfe956679ff7" providerId="ADAL" clId="{2B01273E-AE68-4F87-91E0-515903585696}" dt="2025-03-24T09:13:02.309" v="676" actId="22"/>
          <ac:picMkLst>
            <pc:docMk/>
            <pc:sldMk cId="2177207941" sldId="332"/>
            <ac:picMk id="5" creationId="{2680D324-CDC3-D375-FE2D-EE69252945C2}"/>
          </ac:picMkLst>
        </pc:picChg>
      </pc:sldChg>
      <pc:sldChg chg="addSp delSp modSp new add del mod">
        <pc:chgData name="Bachu, Lokesh" userId="9c31840a-16a8-4b13-a969-cfe956679ff7" providerId="ADAL" clId="{2B01273E-AE68-4F87-91E0-515903585696}" dt="2025-03-26T08:55:23.533" v="1241" actId="47"/>
        <pc:sldMkLst>
          <pc:docMk/>
          <pc:sldMk cId="2693997410" sldId="333"/>
        </pc:sldMkLst>
        <pc:spChg chg="del">
          <ac:chgData name="Bachu, Lokesh" userId="9c31840a-16a8-4b13-a969-cfe956679ff7" providerId="ADAL" clId="{2B01273E-AE68-4F87-91E0-515903585696}" dt="2025-03-26T06:54:24.726" v="1000" actId="478"/>
          <ac:spMkLst>
            <pc:docMk/>
            <pc:sldMk cId="2693997410" sldId="333"/>
            <ac:spMk id="2" creationId="{547C2E05-C79C-25F5-F47A-BCDAA9B9A763}"/>
          </ac:spMkLst>
        </pc:spChg>
        <pc:spChg chg="del">
          <ac:chgData name="Bachu, Lokesh" userId="9c31840a-16a8-4b13-a969-cfe956679ff7" providerId="ADAL" clId="{2B01273E-AE68-4F87-91E0-515903585696}" dt="2025-03-26T06:54:24.726" v="1000" actId="478"/>
          <ac:spMkLst>
            <pc:docMk/>
            <pc:sldMk cId="2693997410" sldId="333"/>
            <ac:spMk id="3" creationId="{F7FF7483-E922-A707-8B9F-F4CB48ADD8F1}"/>
          </ac:spMkLst>
        </pc:spChg>
        <pc:spChg chg="add mod">
          <ac:chgData name="Bachu, Lokesh" userId="9c31840a-16a8-4b13-a969-cfe956679ff7" providerId="ADAL" clId="{2B01273E-AE68-4F87-91E0-515903585696}" dt="2025-03-26T06:56:01.235" v="1032" actId="113"/>
          <ac:spMkLst>
            <pc:docMk/>
            <pc:sldMk cId="2693997410" sldId="333"/>
            <ac:spMk id="5" creationId="{425D9DBD-74F8-85C5-061A-E8AB5E5C909D}"/>
          </ac:spMkLst>
        </pc:spChg>
      </pc:sldChg>
      <pc:sldChg chg="addSp modSp add del mod setBg">
        <pc:chgData name="Bachu, Lokesh" userId="9c31840a-16a8-4b13-a969-cfe956679ff7" providerId="ADAL" clId="{2B01273E-AE68-4F87-91E0-515903585696}" dt="2025-03-26T08:55:23.533" v="1241" actId="47"/>
        <pc:sldMkLst>
          <pc:docMk/>
          <pc:sldMk cId="1728486441" sldId="334"/>
        </pc:sldMkLst>
        <pc:spChg chg="add">
          <ac:chgData name="Bachu, Lokesh" userId="9c31840a-16a8-4b13-a969-cfe956679ff7" providerId="ADAL" clId="{2B01273E-AE68-4F87-91E0-515903585696}" dt="2025-03-26T06:56:33.992" v="1035" actId="26606"/>
          <ac:spMkLst>
            <pc:docMk/>
            <pc:sldMk cId="1728486441" sldId="334"/>
            <ac:spMk id="8" creationId="{F3060C83-F051-4F0E-ABAD-AA0DFC48B218}"/>
          </ac:spMkLst>
        </pc:spChg>
        <pc:spChg chg="add">
          <ac:chgData name="Bachu, Lokesh" userId="9c31840a-16a8-4b13-a969-cfe956679ff7" providerId="ADAL" clId="{2B01273E-AE68-4F87-91E0-515903585696}" dt="2025-03-26T06:56:33.992" v="1035" actId="26606"/>
          <ac:spMkLst>
            <pc:docMk/>
            <pc:sldMk cId="1728486441" sldId="334"/>
            <ac:spMk id="10" creationId="{83C98ABE-055B-441F-B07E-44F97F083C39}"/>
          </ac:spMkLst>
        </pc:spChg>
        <pc:spChg chg="add">
          <ac:chgData name="Bachu, Lokesh" userId="9c31840a-16a8-4b13-a969-cfe956679ff7" providerId="ADAL" clId="{2B01273E-AE68-4F87-91E0-515903585696}" dt="2025-03-26T06:56:33.992" v="1035" actId="26606"/>
          <ac:spMkLst>
            <pc:docMk/>
            <pc:sldMk cId="1728486441" sldId="334"/>
            <ac:spMk id="12" creationId="{29FDB030-9B49-4CED-8CCD-4D99382388AC}"/>
          </ac:spMkLst>
        </pc:spChg>
        <pc:spChg chg="add">
          <ac:chgData name="Bachu, Lokesh" userId="9c31840a-16a8-4b13-a969-cfe956679ff7" providerId="ADAL" clId="{2B01273E-AE68-4F87-91E0-515903585696}" dt="2025-03-26T06:56:33.992" v="1035" actId="26606"/>
          <ac:spMkLst>
            <pc:docMk/>
            <pc:sldMk cId="1728486441" sldId="334"/>
            <ac:spMk id="14" creationId="{3783CA14-24A1-485C-8B30-D6A5D87987AD}"/>
          </ac:spMkLst>
        </pc:spChg>
        <pc:spChg chg="add">
          <ac:chgData name="Bachu, Lokesh" userId="9c31840a-16a8-4b13-a969-cfe956679ff7" providerId="ADAL" clId="{2B01273E-AE68-4F87-91E0-515903585696}" dt="2025-03-26T06:56:33.992" v="1035" actId="26606"/>
          <ac:spMkLst>
            <pc:docMk/>
            <pc:sldMk cId="1728486441" sldId="334"/>
            <ac:spMk id="16" creationId="{9A97C86A-04D6-40F7-AE84-31AB43E6A846}"/>
          </ac:spMkLst>
        </pc:spChg>
        <pc:spChg chg="add">
          <ac:chgData name="Bachu, Lokesh" userId="9c31840a-16a8-4b13-a969-cfe956679ff7" providerId="ADAL" clId="{2B01273E-AE68-4F87-91E0-515903585696}" dt="2025-03-26T06:56:33.992" v="1035" actId="26606"/>
          <ac:spMkLst>
            <pc:docMk/>
            <pc:sldMk cId="1728486441" sldId="334"/>
            <ac:spMk id="18" creationId="{FF9F2414-84E8-453E-B1F3-389FDE8192D9}"/>
          </ac:spMkLst>
        </pc:spChg>
        <pc:spChg chg="add">
          <ac:chgData name="Bachu, Lokesh" userId="9c31840a-16a8-4b13-a969-cfe956679ff7" providerId="ADAL" clId="{2B01273E-AE68-4F87-91E0-515903585696}" dt="2025-03-26T06:56:33.992" v="1035" actId="26606"/>
          <ac:spMkLst>
            <pc:docMk/>
            <pc:sldMk cId="1728486441" sldId="334"/>
            <ac:spMk id="20" creationId="{3ECA69A1-7536-43AC-85EF-C7106179F5ED}"/>
          </ac:spMkLst>
        </pc:spChg>
        <pc:picChg chg="add mod">
          <ac:chgData name="Bachu, Lokesh" userId="9c31840a-16a8-4b13-a969-cfe956679ff7" providerId="ADAL" clId="{2B01273E-AE68-4F87-91E0-515903585696}" dt="2025-03-26T06:56:33.992" v="1035" actId="26606"/>
          <ac:picMkLst>
            <pc:docMk/>
            <pc:sldMk cId="1728486441" sldId="334"/>
            <ac:picMk id="3" creationId="{B284FAB7-70B9-6F18-94D1-6EEB5DB1608C}"/>
          </ac:picMkLst>
        </pc:picChg>
      </pc:sldChg>
      <pc:sldChg chg="addSp modSp add del mod">
        <pc:chgData name="Bachu, Lokesh" userId="9c31840a-16a8-4b13-a969-cfe956679ff7" providerId="ADAL" clId="{2B01273E-AE68-4F87-91E0-515903585696}" dt="2025-03-26T08:55:23.533" v="1241" actId="47"/>
        <pc:sldMkLst>
          <pc:docMk/>
          <pc:sldMk cId="2794360167" sldId="335"/>
        </pc:sldMkLst>
        <pc:spChg chg="add mod">
          <ac:chgData name="Bachu, Lokesh" userId="9c31840a-16a8-4b13-a969-cfe956679ff7" providerId="ADAL" clId="{2B01273E-AE68-4F87-91E0-515903585696}" dt="2025-03-26T06:57:03.543" v="1040" actId="14100"/>
          <ac:spMkLst>
            <pc:docMk/>
            <pc:sldMk cId="2794360167" sldId="335"/>
            <ac:spMk id="3" creationId="{7032E225-D6EC-F2B3-6999-FD21A25B8F81}"/>
          </ac:spMkLst>
        </pc:spChg>
        <pc:spChg chg="add mod">
          <ac:chgData name="Bachu, Lokesh" userId="9c31840a-16a8-4b13-a969-cfe956679ff7" providerId="ADAL" clId="{2B01273E-AE68-4F87-91E0-515903585696}" dt="2025-03-26T07:01:46.983" v="1047" actId="113"/>
          <ac:spMkLst>
            <pc:docMk/>
            <pc:sldMk cId="2794360167" sldId="335"/>
            <ac:spMk id="7" creationId="{8E49241A-7696-846D-42E0-71B50759CF2E}"/>
          </ac:spMkLst>
        </pc:spChg>
        <pc:picChg chg="add mod">
          <ac:chgData name="Bachu, Lokesh" userId="9c31840a-16a8-4b13-a969-cfe956679ff7" providerId="ADAL" clId="{2B01273E-AE68-4F87-91E0-515903585696}" dt="2025-03-26T06:57:33.958" v="1042" actId="1076"/>
          <ac:picMkLst>
            <pc:docMk/>
            <pc:sldMk cId="2794360167" sldId="335"/>
            <ac:picMk id="5" creationId="{7E835191-09D8-A440-0DC1-FA20197E7B0C}"/>
          </ac:picMkLst>
        </pc:picChg>
      </pc:sldChg>
      <pc:sldChg chg="addSp modSp add del mod">
        <pc:chgData name="Bachu, Lokesh" userId="9c31840a-16a8-4b13-a969-cfe956679ff7" providerId="ADAL" clId="{2B01273E-AE68-4F87-91E0-515903585696}" dt="2025-03-26T08:55:23.533" v="1241" actId="47"/>
        <pc:sldMkLst>
          <pc:docMk/>
          <pc:sldMk cId="3822649680" sldId="336"/>
        </pc:sldMkLst>
        <pc:spChg chg="add mod">
          <ac:chgData name="Bachu, Lokesh" userId="9c31840a-16a8-4b13-a969-cfe956679ff7" providerId="ADAL" clId="{2B01273E-AE68-4F87-91E0-515903585696}" dt="2025-03-26T08:44:53.606" v="1181" actId="255"/>
          <ac:spMkLst>
            <pc:docMk/>
            <pc:sldMk cId="3822649680" sldId="336"/>
            <ac:spMk id="3" creationId="{C4D9A616-FD94-E536-DCC5-787B62DE1B9B}"/>
          </ac:spMkLst>
        </pc:spChg>
        <pc:picChg chg="add">
          <ac:chgData name="Bachu, Lokesh" userId="9c31840a-16a8-4b13-a969-cfe956679ff7" providerId="ADAL" clId="{2B01273E-AE68-4F87-91E0-515903585696}" dt="2025-03-26T08:45:19.826" v="1182" actId="22"/>
          <ac:picMkLst>
            <pc:docMk/>
            <pc:sldMk cId="3822649680" sldId="336"/>
            <ac:picMk id="5" creationId="{2981E316-A7B4-145B-D6C9-8D7B00A7692A}"/>
          </ac:picMkLst>
        </pc:picChg>
      </pc:sldChg>
      <pc:sldChg chg="add del">
        <pc:chgData name="Bachu, Lokesh" userId="9c31840a-16a8-4b13-a969-cfe956679ff7" providerId="ADAL" clId="{2B01273E-AE68-4F87-91E0-515903585696}" dt="2025-03-26T07:41:10.369" v="1149" actId="47"/>
        <pc:sldMkLst>
          <pc:docMk/>
          <pc:sldMk cId="406712740" sldId="337"/>
        </pc:sldMkLst>
      </pc:sldChg>
      <pc:sldChg chg="add del">
        <pc:chgData name="Bachu, Lokesh" userId="9c31840a-16a8-4b13-a969-cfe956679ff7" providerId="ADAL" clId="{2B01273E-AE68-4F87-91E0-515903585696}" dt="2025-03-26T07:41:10.337" v="1148" actId="47"/>
        <pc:sldMkLst>
          <pc:docMk/>
          <pc:sldMk cId="3109658194" sldId="338"/>
        </pc:sldMkLst>
      </pc:sldChg>
      <pc:sldChg chg="add del">
        <pc:chgData name="Bachu, Lokesh" userId="9c31840a-16a8-4b13-a969-cfe956679ff7" providerId="ADAL" clId="{2B01273E-AE68-4F87-91E0-515903585696}" dt="2025-03-26T07:41:10.306" v="1147" actId="47"/>
        <pc:sldMkLst>
          <pc:docMk/>
          <pc:sldMk cId="2031195609" sldId="339"/>
        </pc:sldMkLst>
      </pc:sldChg>
      <pc:sldChg chg="add del">
        <pc:chgData name="Bachu, Lokesh" userId="9c31840a-16a8-4b13-a969-cfe956679ff7" providerId="ADAL" clId="{2B01273E-AE68-4F87-91E0-515903585696}" dt="2025-03-26T07:41:10.272" v="1146" actId="47"/>
        <pc:sldMkLst>
          <pc:docMk/>
          <pc:sldMk cId="484752561" sldId="340"/>
        </pc:sldMkLst>
      </pc:sldChg>
      <pc:sldChg chg="add del">
        <pc:chgData name="Bachu, Lokesh" userId="9c31840a-16a8-4b13-a969-cfe956679ff7" providerId="ADAL" clId="{2B01273E-AE68-4F87-91E0-515903585696}" dt="2025-03-26T07:41:10.241" v="1145" actId="47"/>
        <pc:sldMkLst>
          <pc:docMk/>
          <pc:sldMk cId="2829579234" sldId="341"/>
        </pc:sldMkLst>
      </pc:sldChg>
      <pc:sldChg chg="add del">
        <pc:chgData name="Bachu, Lokesh" userId="9c31840a-16a8-4b13-a969-cfe956679ff7" providerId="ADAL" clId="{2B01273E-AE68-4F87-91E0-515903585696}" dt="2025-03-26T07:41:10.208" v="1144" actId="47"/>
        <pc:sldMkLst>
          <pc:docMk/>
          <pc:sldMk cId="2952476486" sldId="342"/>
        </pc:sldMkLst>
      </pc:sldChg>
      <pc:sldChg chg="add del">
        <pc:chgData name="Bachu, Lokesh" userId="9c31840a-16a8-4b13-a969-cfe956679ff7" providerId="ADAL" clId="{2B01273E-AE68-4F87-91E0-515903585696}" dt="2025-03-26T07:41:10.177" v="1143" actId="47"/>
        <pc:sldMkLst>
          <pc:docMk/>
          <pc:sldMk cId="1311216602" sldId="343"/>
        </pc:sldMkLst>
      </pc:sldChg>
      <pc:sldChg chg="add del">
        <pc:chgData name="Bachu, Lokesh" userId="9c31840a-16a8-4b13-a969-cfe956679ff7" providerId="ADAL" clId="{2B01273E-AE68-4F87-91E0-515903585696}" dt="2025-03-26T07:41:10.152" v="1142" actId="47"/>
        <pc:sldMkLst>
          <pc:docMk/>
          <pc:sldMk cId="3490064340" sldId="344"/>
        </pc:sldMkLst>
      </pc:sldChg>
      <pc:sldChg chg="add del">
        <pc:chgData name="Bachu, Lokesh" userId="9c31840a-16a8-4b13-a969-cfe956679ff7" providerId="ADAL" clId="{2B01273E-AE68-4F87-91E0-515903585696}" dt="2025-03-26T07:41:10.120" v="1141" actId="47"/>
        <pc:sldMkLst>
          <pc:docMk/>
          <pc:sldMk cId="704672883" sldId="345"/>
        </pc:sldMkLst>
      </pc:sldChg>
      <pc:sldChg chg="add del">
        <pc:chgData name="Bachu, Lokesh" userId="9c31840a-16a8-4b13-a969-cfe956679ff7" providerId="ADAL" clId="{2B01273E-AE68-4F87-91E0-515903585696}" dt="2025-03-26T07:41:10.088" v="1140" actId="47"/>
        <pc:sldMkLst>
          <pc:docMk/>
          <pc:sldMk cId="3831726496" sldId="346"/>
        </pc:sldMkLst>
      </pc:sldChg>
      <pc:sldChg chg="add del">
        <pc:chgData name="Bachu, Lokesh" userId="9c31840a-16a8-4b13-a969-cfe956679ff7" providerId="ADAL" clId="{2B01273E-AE68-4F87-91E0-515903585696}" dt="2025-03-26T07:41:10.056" v="1139" actId="47"/>
        <pc:sldMkLst>
          <pc:docMk/>
          <pc:sldMk cId="1614086138" sldId="347"/>
        </pc:sldMkLst>
      </pc:sldChg>
      <pc:sldChg chg="add del">
        <pc:chgData name="Bachu, Lokesh" userId="9c31840a-16a8-4b13-a969-cfe956679ff7" providerId="ADAL" clId="{2B01273E-AE68-4F87-91E0-515903585696}" dt="2025-03-26T07:41:10.024" v="1138" actId="47"/>
        <pc:sldMkLst>
          <pc:docMk/>
          <pc:sldMk cId="1855199765" sldId="348"/>
        </pc:sldMkLst>
      </pc:sldChg>
      <pc:sldChg chg="add del">
        <pc:chgData name="Bachu, Lokesh" userId="9c31840a-16a8-4b13-a969-cfe956679ff7" providerId="ADAL" clId="{2B01273E-AE68-4F87-91E0-515903585696}" dt="2025-03-26T07:41:09.991" v="1137" actId="47"/>
        <pc:sldMkLst>
          <pc:docMk/>
          <pc:sldMk cId="4217687533" sldId="349"/>
        </pc:sldMkLst>
      </pc:sldChg>
      <pc:sldChg chg="add del">
        <pc:chgData name="Bachu, Lokesh" userId="9c31840a-16a8-4b13-a969-cfe956679ff7" providerId="ADAL" clId="{2B01273E-AE68-4F87-91E0-515903585696}" dt="2025-03-26T07:41:09.954" v="1136" actId="47"/>
        <pc:sldMkLst>
          <pc:docMk/>
          <pc:sldMk cId="1478822367" sldId="350"/>
        </pc:sldMkLst>
      </pc:sldChg>
      <pc:sldChg chg="add del">
        <pc:chgData name="Bachu, Lokesh" userId="9c31840a-16a8-4b13-a969-cfe956679ff7" providerId="ADAL" clId="{2B01273E-AE68-4F87-91E0-515903585696}" dt="2025-03-26T07:41:09.922" v="1135" actId="47"/>
        <pc:sldMkLst>
          <pc:docMk/>
          <pc:sldMk cId="113996249" sldId="351"/>
        </pc:sldMkLst>
      </pc:sldChg>
      <pc:sldChg chg="add del">
        <pc:chgData name="Bachu, Lokesh" userId="9c31840a-16a8-4b13-a969-cfe956679ff7" providerId="ADAL" clId="{2B01273E-AE68-4F87-91E0-515903585696}" dt="2025-03-26T07:41:09.893" v="1134" actId="47"/>
        <pc:sldMkLst>
          <pc:docMk/>
          <pc:sldMk cId="4089554630" sldId="352"/>
        </pc:sldMkLst>
      </pc:sldChg>
      <pc:sldChg chg="add del">
        <pc:chgData name="Bachu, Lokesh" userId="9c31840a-16a8-4b13-a969-cfe956679ff7" providerId="ADAL" clId="{2B01273E-AE68-4F87-91E0-515903585696}" dt="2025-03-26T07:41:09.859" v="1133" actId="47"/>
        <pc:sldMkLst>
          <pc:docMk/>
          <pc:sldMk cId="1017570317" sldId="353"/>
        </pc:sldMkLst>
      </pc:sldChg>
      <pc:sldChg chg="add del">
        <pc:chgData name="Bachu, Lokesh" userId="9c31840a-16a8-4b13-a969-cfe956679ff7" providerId="ADAL" clId="{2B01273E-AE68-4F87-91E0-515903585696}" dt="2025-03-26T07:41:09.827" v="1132" actId="47"/>
        <pc:sldMkLst>
          <pc:docMk/>
          <pc:sldMk cId="803806736" sldId="354"/>
        </pc:sldMkLst>
      </pc:sldChg>
      <pc:sldChg chg="add del">
        <pc:chgData name="Bachu, Lokesh" userId="9c31840a-16a8-4b13-a969-cfe956679ff7" providerId="ADAL" clId="{2B01273E-AE68-4F87-91E0-515903585696}" dt="2025-03-26T07:41:09.799" v="1131" actId="47"/>
        <pc:sldMkLst>
          <pc:docMk/>
          <pc:sldMk cId="2361085045" sldId="355"/>
        </pc:sldMkLst>
      </pc:sldChg>
      <pc:sldChg chg="addSp delSp modSp new add del mod">
        <pc:chgData name="Bachu, Lokesh" userId="9c31840a-16a8-4b13-a969-cfe956679ff7" providerId="ADAL" clId="{2B01273E-AE68-4F87-91E0-515903585696}" dt="2025-03-26T08:55:23.533" v="1241" actId="47"/>
        <pc:sldMkLst>
          <pc:docMk/>
          <pc:sldMk cId="2567975780" sldId="356"/>
        </pc:sldMkLst>
        <pc:spChg chg="del">
          <ac:chgData name="Bachu, Lokesh" userId="9c31840a-16a8-4b13-a969-cfe956679ff7" providerId="ADAL" clId="{2B01273E-AE68-4F87-91E0-515903585696}" dt="2025-03-26T08:45:24.089" v="1183" actId="478"/>
          <ac:spMkLst>
            <pc:docMk/>
            <pc:sldMk cId="2567975780" sldId="356"/>
            <ac:spMk id="2" creationId="{90B0063F-66A6-C0A3-7A96-733F23B09949}"/>
          </ac:spMkLst>
        </pc:spChg>
        <pc:spChg chg="del">
          <ac:chgData name="Bachu, Lokesh" userId="9c31840a-16a8-4b13-a969-cfe956679ff7" providerId="ADAL" clId="{2B01273E-AE68-4F87-91E0-515903585696}" dt="2025-03-26T08:45:24.089" v="1183" actId="478"/>
          <ac:spMkLst>
            <pc:docMk/>
            <pc:sldMk cId="2567975780" sldId="356"/>
            <ac:spMk id="3" creationId="{3713168E-4180-4AAB-598F-EA290DD00ADD}"/>
          </ac:spMkLst>
        </pc:spChg>
        <pc:spChg chg="add mod">
          <ac:chgData name="Bachu, Lokesh" userId="9c31840a-16a8-4b13-a969-cfe956679ff7" providerId="ADAL" clId="{2B01273E-AE68-4F87-91E0-515903585696}" dt="2025-03-26T08:45:56.534" v="1191" actId="255"/>
          <ac:spMkLst>
            <pc:docMk/>
            <pc:sldMk cId="2567975780" sldId="356"/>
            <ac:spMk id="5" creationId="{257D6950-EC73-5D40-49C7-3D9DFCECDBC0}"/>
          </ac:spMkLst>
        </pc:spChg>
        <pc:picChg chg="add">
          <ac:chgData name="Bachu, Lokesh" userId="9c31840a-16a8-4b13-a969-cfe956679ff7" providerId="ADAL" clId="{2B01273E-AE68-4F87-91E0-515903585696}" dt="2025-03-26T08:46:34.086" v="1192" actId="22"/>
          <ac:picMkLst>
            <pc:docMk/>
            <pc:sldMk cId="2567975780" sldId="356"/>
            <ac:picMk id="7" creationId="{61ECFA09-DB62-136C-4DC7-4F0B8AE3C71C}"/>
          </ac:picMkLst>
        </pc:picChg>
      </pc:sldChg>
      <pc:sldChg chg="addSp delSp modSp new add del mod">
        <pc:chgData name="Bachu, Lokesh" userId="9c31840a-16a8-4b13-a969-cfe956679ff7" providerId="ADAL" clId="{2B01273E-AE68-4F87-91E0-515903585696}" dt="2025-03-26T08:55:23.533" v="1241" actId="47"/>
        <pc:sldMkLst>
          <pc:docMk/>
          <pc:sldMk cId="3541461357" sldId="357"/>
        </pc:sldMkLst>
        <pc:spChg chg="del">
          <ac:chgData name="Bachu, Lokesh" userId="9c31840a-16a8-4b13-a969-cfe956679ff7" providerId="ADAL" clId="{2B01273E-AE68-4F87-91E0-515903585696}" dt="2025-03-26T08:45:27.694" v="1184" actId="478"/>
          <ac:spMkLst>
            <pc:docMk/>
            <pc:sldMk cId="3541461357" sldId="357"/>
            <ac:spMk id="2" creationId="{D3E3283D-E3B9-F7EF-CBDA-56BAAD27239E}"/>
          </ac:spMkLst>
        </pc:spChg>
        <pc:spChg chg="del">
          <ac:chgData name="Bachu, Lokesh" userId="9c31840a-16a8-4b13-a969-cfe956679ff7" providerId="ADAL" clId="{2B01273E-AE68-4F87-91E0-515903585696}" dt="2025-03-26T08:45:27.694" v="1184" actId="478"/>
          <ac:spMkLst>
            <pc:docMk/>
            <pc:sldMk cId="3541461357" sldId="357"/>
            <ac:spMk id="3" creationId="{36C25849-EA27-E64C-1E97-407C394578D7}"/>
          </ac:spMkLst>
        </pc:spChg>
        <pc:spChg chg="add">
          <ac:chgData name="Bachu, Lokesh" userId="9c31840a-16a8-4b13-a969-cfe956679ff7" providerId="ADAL" clId="{2B01273E-AE68-4F87-91E0-515903585696}" dt="2025-03-26T08:46:53.048" v="1193"/>
          <ac:spMkLst>
            <pc:docMk/>
            <pc:sldMk cId="3541461357" sldId="357"/>
            <ac:spMk id="4" creationId="{A091E2A5-3CB7-D47D-E5AF-0BE4AB0BA9CC}"/>
          </ac:spMkLst>
        </pc:spChg>
        <pc:spChg chg="add mod">
          <ac:chgData name="Bachu, Lokesh" userId="9c31840a-16a8-4b13-a969-cfe956679ff7" providerId="ADAL" clId="{2B01273E-AE68-4F87-91E0-515903585696}" dt="2025-03-26T08:48:03.973" v="1203" actId="12"/>
          <ac:spMkLst>
            <pc:docMk/>
            <pc:sldMk cId="3541461357" sldId="357"/>
            <ac:spMk id="6" creationId="{C3BFC3E8-7DD2-0E80-E2B5-F3102284041D}"/>
          </ac:spMkLst>
        </pc:spChg>
      </pc:sldChg>
      <pc:sldChg chg="addSp delSp modSp new add del mod">
        <pc:chgData name="Bachu, Lokesh" userId="9c31840a-16a8-4b13-a969-cfe956679ff7" providerId="ADAL" clId="{2B01273E-AE68-4F87-91E0-515903585696}" dt="2025-03-26T08:55:23.533" v="1241" actId="47"/>
        <pc:sldMkLst>
          <pc:docMk/>
          <pc:sldMk cId="844264463" sldId="358"/>
        </pc:sldMkLst>
        <pc:spChg chg="del">
          <ac:chgData name="Bachu, Lokesh" userId="9c31840a-16a8-4b13-a969-cfe956679ff7" providerId="ADAL" clId="{2B01273E-AE68-4F87-91E0-515903585696}" dt="2025-03-26T08:48:47.042" v="1204" actId="478"/>
          <ac:spMkLst>
            <pc:docMk/>
            <pc:sldMk cId="844264463" sldId="358"/>
            <ac:spMk id="2" creationId="{0392940F-391A-7C28-3CB1-4A4EA3EBECE4}"/>
          </ac:spMkLst>
        </pc:spChg>
        <pc:spChg chg="del">
          <ac:chgData name="Bachu, Lokesh" userId="9c31840a-16a8-4b13-a969-cfe956679ff7" providerId="ADAL" clId="{2B01273E-AE68-4F87-91E0-515903585696}" dt="2025-03-26T08:48:47.042" v="1204" actId="478"/>
          <ac:spMkLst>
            <pc:docMk/>
            <pc:sldMk cId="844264463" sldId="358"/>
            <ac:spMk id="3" creationId="{1F4BE9F3-7F75-820F-803B-4154999AD197}"/>
          </ac:spMkLst>
        </pc:spChg>
        <pc:spChg chg="add mod">
          <ac:chgData name="Bachu, Lokesh" userId="9c31840a-16a8-4b13-a969-cfe956679ff7" providerId="ADAL" clId="{2B01273E-AE68-4F87-91E0-515903585696}" dt="2025-03-26T08:52:47.230" v="1219" actId="207"/>
          <ac:spMkLst>
            <pc:docMk/>
            <pc:sldMk cId="844264463" sldId="358"/>
            <ac:spMk id="5" creationId="{96ED41BE-F3BC-63DC-11A7-A34985561FB7}"/>
          </ac:spMkLst>
        </pc:spChg>
      </pc:sldChg>
      <pc:sldChg chg="addSp delSp modSp new add del mod setBg">
        <pc:chgData name="Bachu, Lokesh" userId="9c31840a-16a8-4b13-a969-cfe956679ff7" providerId="ADAL" clId="{2B01273E-AE68-4F87-91E0-515903585696}" dt="2025-03-26T08:55:23.533" v="1241" actId="47"/>
        <pc:sldMkLst>
          <pc:docMk/>
          <pc:sldMk cId="3062733797" sldId="359"/>
        </pc:sldMkLst>
        <pc:spChg chg="del">
          <ac:chgData name="Bachu, Lokesh" userId="9c31840a-16a8-4b13-a969-cfe956679ff7" providerId="ADAL" clId="{2B01273E-AE68-4F87-91E0-515903585696}" dt="2025-03-26T08:53:16.730" v="1220" actId="478"/>
          <ac:spMkLst>
            <pc:docMk/>
            <pc:sldMk cId="3062733797" sldId="359"/>
            <ac:spMk id="2" creationId="{64DB1EFC-4810-B480-4BFF-D51DE12B6706}"/>
          </ac:spMkLst>
        </pc:spChg>
        <pc:spChg chg="del">
          <ac:chgData name="Bachu, Lokesh" userId="9c31840a-16a8-4b13-a969-cfe956679ff7" providerId="ADAL" clId="{2B01273E-AE68-4F87-91E0-515903585696}" dt="2025-03-26T08:53:16.730" v="1220" actId="478"/>
          <ac:spMkLst>
            <pc:docMk/>
            <pc:sldMk cId="3062733797" sldId="359"/>
            <ac:spMk id="3" creationId="{8845BB47-0B2D-63AA-ECEA-CE245A1C5CAB}"/>
          </ac:spMkLst>
        </pc:spChg>
        <pc:spChg chg="add">
          <ac:chgData name="Bachu, Lokesh" userId="9c31840a-16a8-4b13-a969-cfe956679ff7" providerId="ADAL" clId="{2B01273E-AE68-4F87-91E0-515903585696}" dt="2025-03-26T08:53:19.905" v="1222" actId="26606"/>
          <ac:spMkLst>
            <pc:docMk/>
            <pc:sldMk cId="3062733797" sldId="359"/>
            <ac:spMk id="10" creationId="{F3060C83-F051-4F0E-ABAD-AA0DFC48B218}"/>
          </ac:spMkLst>
        </pc:spChg>
        <pc:spChg chg="add">
          <ac:chgData name="Bachu, Lokesh" userId="9c31840a-16a8-4b13-a969-cfe956679ff7" providerId="ADAL" clId="{2B01273E-AE68-4F87-91E0-515903585696}" dt="2025-03-26T08:53:19.905" v="1222" actId="26606"/>
          <ac:spMkLst>
            <pc:docMk/>
            <pc:sldMk cId="3062733797" sldId="359"/>
            <ac:spMk id="12" creationId="{83C98ABE-055B-441F-B07E-44F97F083C39}"/>
          </ac:spMkLst>
        </pc:spChg>
        <pc:spChg chg="add">
          <ac:chgData name="Bachu, Lokesh" userId="9c31840a-16a8-4b13-a969-cfe956679ff7" providerId="ADAL" clId="{2B01273E-AE68-4F87-91E0-515903585696}" dt="2025-03-26T08:53:19.905" v="1222" actId="26606"/>
          <ac:spMkLst>
            <pc:docMk/>
            <pc:sldMk cId="3062733797" sldId="359"/>
            <ac:spMk id="14" creationId="{29FDB030-9B49-4CED-8CCD-4D99382388AC}"/>
          </ac:spMkLst>
        </pc:spChg>
        <pc:spChg chg="add">
          <ac:chgData name="Bachu, Lokesh" userId="9c31840a-16a8-4b13-a969-cfe956679ff7" providerId="ADAL" clId="{2B01273E-AE68-4F87-91E0-515903585696}" dt="2025-03-26T08:53:19.905" v="1222" actId="26606"/>
          <ac:spMkLst>
            <pc:docMk/>
            <pc:sldMk cId="3062733797" sldId="359"/>
            <ac:spMk id="16" creationId="{3783CA14-24A1-485C-8B30-D6A5D87987AD}"/>
          </ac:spMkLst>
        </pc:spChg>
        <pc:spChg chg="add">
          <ac:chgData name="Bachu, Lokesh" userId="9c31840a-16a8-4b13-a969-cfe956679ff7" providerId="ADAL" clId="{2B01273E-AE68-4F87-91E0-515903585696}" dt="2025-03-26T08:53:19.905" v="1222" actId="26606"/>
          <ac:spMkLst>
            <pc:docMk/>
            <pc:sldMk cId="3062733797" sldId="359"/>
            <ac:spMk id="18" creationId="{9A97C86A-04D6-40F7-AE84-31AB43E6A846}"/>
          </ac:spMkLst>
        </pc:spChg>
        <pc:spChg chg="add">
          <ac:chgData name="Bachu, Lokesh" userId="9c31840a-16a8-4b13-a969-cfe956679ff7" providerId="ADAL" clId="{2B01273E-AE68-4F87-91E0-515903585696}" dt="2025-03-26T08:53:19.905" v="1222" actId="26606"/>
          <ac:spMkLst>
            <pc:docMk/>
            <pc:sldMk cId="3062733797" sldId="359"/>
            <ac:spMk id="20" creationId="{FF9F2414-84E8-453E-B1F3-389FDE8192D9}"/>
          </ac:spMkLst>
        </pc:spChg>
        <pc:spChg chg="add">
          <ac:chgData name="Bachu, Lokesh" userId="9c31840a-16a8-4b13-a969-cfe956679ff7" providerId="ADAL" clId="{2B01273E-AE68-4F87-91E0-515903585696}" dt="2025-03-26T08:53:19.905" v="1222" actId="26606"/>
          <ac:spMkLst>
            <pc:docMk/>
            <pc:sldMk cId="3062733797" sldId="359"/>
            <ac:spMk id="22" creationId="{3ECA69A1-7536-43AC-85EF-C7106179F5ED}"/>
          </ac:spMkLst>
        </pc:spChg>
        <pc:picChg chg="add mod">
          <ac:chgData name="Bachu, Lokesh" userId="9c31840a-16a8-4b13-a969-cfe956679ff7" providerId="ADAL" clId="{2B01273E-AE68-4F87-91E0-515903585696}" dt="2025-03-26T08:53:19.905" v="1222" actId="26606"/>
          <ac:picMkLst>
            <pc:docMk/>
            <pc:sldMk cId="3062733797" sldId="359"/>
            <ac:picMk id="5" creationId="{1300D00D-820D-2047-17A1-46AE775A33FB}"/>
          </ac:picMkLst>
        </pc:picChg>
      </pc:sldChg>
      <pc:sldChg chg="addSp delSp modSp new add del mod">
        <pc:chgData name="Bachu, Lokesh" userId="9c31840a-16a8-4b13-a969-cfe956679ff7" providerId="ADAL" clId="{2B01273E-AE68-4F87-91E0-515903585696}" dt="2025-03-26T08:55:23.533" v="1241" actId="47"/>
        <pc:sldMkLst>
          <pc:docMk/>
          <pc:sldMk cId="3782133452" sldId="360"/>
        </pc:sldMkLst>
        <pc:spChg chg="del">
          <ac:chgData name="Bachu, Lokesh" userId="9c31840a-16a8-4b13-a969-cfe956679ff7" providerId="ADAL" clId="{2B01273E-AE68-4F87-91E0-515903585696}" dt="2025-03-26T08:53:50.210" v="1223" actId="478"/>
          <ac:spMkLst>
            <pc:docMk/>
            <pc:sldMk cId="3782133452" sldId="360"/>
            <ac:spMk id="2" creationId="{7D622147-98B6-8939-633F-0B25EF64DDE0}"/>
          </ac:spMkLst>
        </pc:spChg>
        <pc:spChg chg="del">
          <ac:chgData name="Bachu, Lokesh" userId="9c31840a-16a8-4b13-a969-cfe956679ff7" providerId="ADAL" clId="{2B01273E-AE68-4F87-91E0-515903585696}" dt="2025-03-26T08:53:50.210" v="1223" actId="478"/>
          <ac:spMkLst>
            <pc:docMk/>
            <pc:sldMk cId="3782133452" sldId="360"/>
            <ac:spMk id="3" creationId="{3575DFBF-65DF-E05C-51AC-6E8F9FC7025B}"/>
          </ac:spMkLst>
        </pc:spChg>
        <pc:spChg chg="add mod">
          <ac:chgData name="Bachu, Lokesh" userId="9c31840a-16a8-4b13-a969-cfe956679ff7" providerId="ADAL" clId="{2B01273E-AE68-4F87-91E0-515903585696}" dt="2025-03-26T08:54:02.860" v="1230" actId="14100"/>
          <ac:spMkLst>
            <pc:docMk/>
            <pc:sldMk cId="3782133452" sldId="360"/>
            <ac:spMk id="5" creationId="{01C53824-1B08-0791-806A-A5B1A43EA339}"/>
          </ac:spMkLst>
        </pc:spChg>
        <pc:spChg chg="add del">
          <ac:chgData name="Bachu, Lokesh" userId="9c31840a-16a8-4b13-a969-cfe956679ff7" providerId="ADAL" clId="{2B01273E-AE68-4F87-91E0-515903585696}" dt="2025-03-26T08:54:18.790" v="1232" actId="22"/>
          <ac:spMkLst>
            <pc:docMk/>
            <pc:sldMk cId="3782133452" sldId="360"/>
            <ac:spMk id="7" creationId="{07033DB0-9BBC-1D27-64D7-455D415D5D41}"/>
          </ac:spMkLst>
        </pc:spChg>
        <pc:spChg chg="add mod">
          <ac:chgData name="Bachu, Lokesh" userId="9c31840a-16a8-4b13-a969-cfe956679ff7" providerId="ADAL" clId="{2B01273E-AE68-4F87-91E0-515903585696}" dt="2025-03-26T08:54:46.927" v="1239" actId="207"/>
          <ac:spMkLst>
            <pc:docMk/>
            <pc:sldMk cId="3782133452" sldId="360"/>
            <ac:spMk id="9" creationId="{AE15AFBE-76C5-BDC9-30FB-21C14B61255B}"/>
          </ac:spMkLst>
        </pc:spChg>
      </pc:sldChg>
      <pc:sldChg chg="addSp delSp modSp new add del mod">
        <pc:chgData name="Bachu, Lokesh" userId="9c31840a-16a8-4b13-a969-cfe956679ff7" providerId="ADAL" clId="{2B01273E-AE68-4F87-91E0-515903585696}" dt="2025-03-26T09:11:55.013" v="1258" actId="5793"/>
        <pc:sldMkLst>
          <pc:docMk/>
          <pc:sldMk cId="2370668359" sldId="361"/>
        </pc:sldMkLst>
        <pc:spChg chg="del">
          <ac:chgData name="Bachu, Lokesh" userId="9c31840a-16a8-4b13-a969-cfe956679ff7" providerId="ADAL" clId="{2B01273E-AE68-4F87-91E0-515903585696}" dt="2025-03-26T08:55:28.341" v="1242" actId="478"/>
          <ac:spMkLst>
            <pc:docMk/>
            <pc:sldMk cId="2370668359" sldId="361"/>
            <ac:spMk id="2" creationId="{852486E5-BC7E-90BF-EAEB-9BD2F49F0B95}"/>
          </ac:spMkLst>
        </pc:spChg>
        <pc:spChg chg="del">
          <ac:chgData name="Bachu, Lokesh" userId="9c31840a-16a8-4b13-a969-cfe956679ff7" providerId="ADAL" clId="{2B01273E-AE68-4F87-91E0-515903585696}" dt="2025-03-26T08:55:28.341" v="1242" actId="478"/>
          <ac:spMkLst>
            <pc:docMk/>
            <pc:sldMk cId="2370668359" sldId="361"/>
            <ac:spMk id="3" creationId="{B3DF5915-5A23-2E21-24C1-24FC66FEE70F}"/>
          </ac:spMkLst>
        </pc:spChg>
        <pc:spChg chg="add mod">
          <ac:chgData name="Bachu, Lokesh" userId="9c31840a-16a8-4b13-a969-cfe956679ff7" providerId="ADAL" clId="{2B01273E-AE68-4F87-91E0-515903585696}" dt="2025-03-26T09:11:55.013" v="1258" actId="5793"/>
          <ac:spMkLst>
            <pc:docMk/>
            <pc:sldMk cId="2370668359" sldId="361"/>
            <ac:spMk id="5" creationId="{A377E6B8-339C-D893-A61D-588CF042A74C}"/>
          </ac:spMkLst>
        </pc:spChg>
      </pc:sldChg>
      <pc:sldChg chg="addSp delSp modSp new add del mod">
        <pc:chgData name="Bachu, Lokesh" userId="9c31840a-16a8-4b13-a969-cfe956679ff7" providerId="ADAL" clId="{2B01273E-AE68-4F87-91E0-515903585696}" dt="2025-03-26T09:13:15.415" v="1277" actId="207"/>
        <pc:sldMkLst>
          <pc:docMk/>
          <pc:sldMk cId="1887648375" sldId="362"/>
        </pc:sldMkLst>
        <pc:spChg chg="del">
          <ac:chgData name="Bachu, Lokesh" userId="9c31840a-16a8-4b13-a969-cfe956679ff7" providerId="ADAL" clId="{2B01273E-AE68-4F87-91E0-515903585696}" dt="2025-03-26T09:12:00.727" v="1259" actId="478"/>
          <ac:spMkLst>
            <pc:docMk/>
            <pc:sldMk cId="1887648375" sldId="362"/>
            <ac:spMk id="2" creationId="{C2A80BFC-1899-0D0F-05C3-27BC98BE41F8}"/>
          </ac:spMkLst>
        </pc:spChg>
        <pc:spChg chg="del">
          <ac:chgData name="Bachu, Lokesh" userId="9c31840a-16a8-4b13-a969-cfe956679ff7" providerId="ADAL" clId="{2B01273E-AE68-4F87-91E0-515903585696}" dt="2025-03-26T09:12:00.727" v="1259" actId="478"/>
          <ac:spMkLst>
            <pc:docMk/>
            <pc:sldMk cId="1887648375" sldId="362"/>
            <ac:spMk id="3" creationId="{76FD2686-7ABA-798F-9EAD-C27C6CD8C8D7}"/>
          </ac:spMkLst>
        </pc:spChg>
        <pc:spChg chg="add mod">
          <ac:chgData name="Bachu, Lokesh" userId="9c31840a-16a8-4b13-a969-cfe956679ff7" providerId="ADAL" clId="{2B01273E-AE68-4F87-91E0-515903585696}" dt="2025-03-26T09:13:15.415" v="1277" actId="207"/>
          <ac:spMkLst>
            <pc:docMk/>
            <pc:sldMk cId="1887648375" sldId="362"/>
            <ac:spMk id="5" creationId="{16C8466D-09E8-BAB8-6872-2CB9E645B23D}"/>
          </ac:spMkLst>
        </pc:spChg>
      </pc:sldChg>
      <pc:sldChg chg="addSp delSp modSp new add del mod">
        <pc:chgData name="Bachu, Lokesh" userId="9c31840a-16a8-4b13-a969-cfe956679ff7" providerId="ADAL" clId="{2B01273E-AE68-4F87-91E0-515903585696}" dt="2025-03-27T05:25:42.015" v="1306" actId="14100"/>
        <pc:sldMkLst>
          <pc:docMk/>
          <pc:sldMk cId="2607347412" sldId="363"/>
        </pc:sldMkLst>
        <pc:spChg chg="del">
          <ac:chgData name="Bachu, Lokesh" userId="9c31840a-16a8-4b13-a969-cfe956679ff7" providerId="ADAL" clId="{2B01273E-AE68-4F87-91E0-515903585696}" dt="2025-03-27T05:12:26.016" v="1278" actId="478"/>
          <ac:spMkLst>
            <pc:docMk/>
            <pc:sldMk cId="2607347412" sldId="363"/>
            <ac:spMk id="2" creationId="{AD6F8F2E-CD8C-4DED-C720-DD8F707AE272}"/>
          </ac:spMkLst>
        </pc:spChg>
        <pc:spChg chg="del">
          <ac:chgData name="Bachu, Lokesh" userId="9c31840a-16a8-4b13-a969-cfe956679ff7" providerId="ADAL" clId="{2B01273E-AE68-4F87-91E0-515903585696}" dt="2025-03-27T05:12:26.016" v="1278" actId="478"/>
          <ac:spMkLst>
            <pc:docMk/>
            <pc:sldMk cId="2607347412" sldId="363"/>
            <ac:spMk id="3" creationId="{78829FFF-9571-1DEE-F228-55D2CE569903}"/>
          </ac:spMkLst>
        </pc:spChg>
        <pc:spChg chg="add del">
          <ac:chgData name="Bachu, Lokesh" userId="9c31840a-16a8-4b13-a969-cfe956679ff7" providerId="ADAL" clId="{2B01273E-AE68-4F87-91E0-515903585696}" dt="2025-03-27T05:23:39.437" v="1285" actId="478"/>
          <ac:spMkLst>
            <pc:docMk/>
            <pc:sldMk cId="2607347412" sldId="363"/>
            <ac:spMk id="4" creationId="{E04A5A4E-2AA6-C712-87BB-2DEF55FA0D7D}"/>
          </ac:spMkLst>
        </pc:spChg>
        <pc:spChg chg="add mod">
          <ac:chgData name="Bachu, Lokesh" userId="9c31840a-16a8-4b13-a969-cfe956679ff7" providerId="ADAL" clId="{2B01273E-AE68-4F87-91E0-515903585696}" dt="2025-03-27T05:24:27.372" v="1298" actId="20577"/>
          <ac:spMkLst>
            <pc:docMk/>
            <pc:sldMk cId="2607347412" sldId="363"/>
            <ac:spMk id="6" creationId="{B9E497FC-1EE0-0B29-F177-0BA1DDA27DA7}"/>
          </ac:spMkLst>
        </pc:spChg>
        <pc:spChg chg="add mod">
          <ac:chgData name="Bachu, Lokesh" userId="9c31840a-16a8-4b13-a969-cfe956679ff7" providerId="ADAL" clId="{2B01273E-AE68-4F87-91E0-515903585696}" dt="2025-03-27T05:25:42.015" v="1306" actId="14100"/>
          <ac:spMkLst>
            <pc:docMk/>
            <pc:sldMk cId="2607347412" sldId="363"/>
            <ac:spMk id="10" creationId="{BBE5447D-33DA-B30B-2107-2ED504B529AB}"/>
          </ac:spMkLst>
        </pc:spChg>
        <pc:picChg chg="add mod">
          <ac:chgData name="Bachu, Lokesh" userId="9c31840a-16a8-4b13-a969-cfe956679ff7" providerId="ADAL" clId="{2B01273E-AE68-4F87-91E0-515903585696}" dt="2025-03-27T05:25:35.362" v="1303" actId="1076"/>
          <ac:picMkLst>
            <pc:docMk/>
            <pc:sldMk cId="2607347412" sldId="363"/>
            <ac:picMk id="8" creationId="{C3BA23DE-D236-C997-4B37-A4DA23C0DBA7}"/>
          </ac:picMkLst>
        </pc:picChg>
      </pc:sldChg>
      <pc:sldChg chg="addSp delSp modSp new add del mod">
        <pc:chgData name="Bachu, Lokesh" userId="9c31840a-16a8-4b13-a969-cfe956679ff7" providerId="ADAL" clId="{2B01273E-AE68-4F87-91E0-515903585696}" dt="2025-03-27T05:26:53.354" v="1314" actId="14100"/>
        <pc:sldMkLst>
          <pc:docMk/>
          <pc:sldMk cId="2735373871" sldId="364"/>
        </pc:sldMkLst>
        <pc:spChg chg="del">
          <ac:chgData name="Bachu, Lokesh" userId="9c31840a-16a8-4b13-a969-cfe956679ff7" providerId="ADAL" clId="{2B01273E-AE68-4F87-91E0-515903585696}" dt="2025-03-27T05:12:32.374" v="1279" actId="478"/>
          <ac:spMkLst>
            <pc:docMk/>
            <pc:sldMk cId="2735373871" sldId="364"/>
            <ac:spMk id="2" creationId="{0D0D7DE3-47C1-10FC-A945-C85FCD78BF31}"/>
          </ac:spMkLst>
        </pc:spChg>
        <pc:spChg chg="del">
          <ac:chgData name="Bachu, Lokesh" userId="9c31840a-16a8-4b13-a969-cfe956679ff7" providerId="ADAL" clId="{2B01273E-AE68-4F87-91E0-515903585696}" dt="2025-03-27T05:12:32.374" v="1279" actId="478"/>
          <ac:spMkLst>
            <pc:docMk/>
            <pc:sldMk cId="2735373871" sldId="364"/>
            <ac:spMk id="3" creationId="{D24FE89F-BC0F-8ACC-AAB9-3EB9411EF49F}"/>
          </ac:spMkLst>
        </pc:spChg>
        <pc:spChg chg="add mod">
          <ac:chgData name="Bachu, Lokesh" userId="9c31840a-16a8-4b13-a969-cfe956679ff7" providerId="ADAL" clId="{2B01273E-AE68-4F87-91E0-515903585696}" dt="2025-03-27T05:26:03.834" v="1311" actId="255"/>
          <ac:spMkLst>
            <pc:docMk/>
            <pc:sldMk cId="2735373871" sldId="364"/>
            <ac:spMk id="5" creationId="{67589AD2-5313-7160-10C0-EE708E746358}"/>
          </ac:spMkLst>
        </pc:spChg>
        <pc:picChg chg="add mod">
          <ac:chgData name="Bachu, Lokesh" userId="9c31840a-16a8-4b13-a969-cfe956679ff7" providerId="ADAL" clId="{2B01273E-AE68-4F87-91E0-515903585696}" dt="2025-03-27T05:26:53.354" v="1314" actId="14100"/>
          <ac:picMkLst>
            <pc:docMk/>
            <pc:sldMk cId="2735373871" sldId="364"/>
            <ac:picMk id="7" creationId="{821BFA4F-B8B8-C6CD-9F6A-46EE111A093A}"/>
          </ac:picMkLst>
        </pc:picChg>
      </pc:sldChg>
      <pc:sldChg chg="addSp delSp modSp new add del mod">
        <pc:chgData name="Bachu, Lokesh" userId="9c31840a-16a8-4b13-a969-cfe956679ff7" providerId="ADAL" clId="{2B01273E-AE68-4F87-91E0-515903585696}" dt="2025-03-27T05:28:14.305" v="1321" actId="22"/>
        <pc:sldMkLst>
          <pc:docMk/>
          <pc:sldMk cId="4244679888" sldId="365"/>
        </pc:sldMkLst>
        <pc:spChg chg="del">
          <ac:chgData name="Bachu, Lokesh" userId="9c31840a-16a8-4b13-a969-cfe956679ff7" providerId="ADAL" clId="{2B01273E-AE68-4F87-91E0-515903585696}" dt="2025-03-27T05:12:35.890" v="1280" actId="478"/>
          <ac:spMkLst>
            <pc:docMk/>
            <pc:sldMk cId="4244679888" sldId="365"/>
            <ac:spMk id="2" creationId="{DC1C13DC-4C6A-9E42-493B-4F63D5E0722B}"/>
          </ac:spMkLst>
        </pc:spChg>
        <pc:spChg chg="del">
          <ac:chgData name="Bachu, Lokesh" userId="9c31840a-16a8-4b13-a969-cfe956679ff7" providerId="ADAL" clId="{2B01273E-AE68-4F87-91E0-515903585696}" dt="2025-03-27T05:12:35.890" v="1280" actId="478"/>
          <ac:spMkLst>
            <pc:docMk/>
            <pc:sldMk cId="4244679888" sldId="365"/>
            <ac:spMk id="3" creationId="{90BD0480-44C3-CD15-C490-5CA1F2047782}"/>
          </ac:spMkLst>
        </pc:spChg>
        <pc:spChg chg="add mod">
          <ac:chgData name="Bachu, Lokesh" userId="9c31840a-16a8-4b13-a969-cfe956679ff7" providerId="ADAL" clId="{2B01273E-AE68-4F87-91E0-515903585696}" dt="2025-03-27T05:27:49.380" v="1320" actId="255"/>
          <ac:spMkLst>
            <pc:docMk/>
            <pc:sldMk cId="4244679888" sldId="365"/>
            <ac:spMk id="5" creationId="{C29D6EC1-30DE-30A2-9D44-0B6FC3CAD4B9}"/>
          </ac:spMkLst>
        </pc:spChg>
        <pc:picChg chg="add">
          <ac:chgData name="Bachu, Lokesh" userId="9c31840a-16a8-4b13-a969-cfe956679ff7" providerId="ADAL" clId="{2B01273E-AE68-4F87-91E0-515903585696}" dt="2025-03-27T05:28:14.305" v="1321" actId="22"/>
          <ac:picMkLst>
            <pc:docMk/>
            <pc:sldMk cId="4244679888" sldId="365"/>
            <ac:picMk id="7" creationId="{86B27BBD-61D3-8B95-AC7F-66D8D4941954}"/>
          </ac:picMkLst>
        </pc:picChg>
      </pc:sldChg>
      <pc:sldChg chg="addSp delSp modSp new add del mod">
        <pc:chgData name="Bachu, Lokesh" userId="9c31840a-16a8-4b13-a969-cfe956679ff7" providerId="ADAL" clId="{2B01273E-AE68-4F87-91E0-515903585696}" dt="2025-03-27T05:30:52.415" v="1329" actId="22"/>
        <pc:sldMkLst>
          <pc:docMk/>
          <pc:sldMk cId="1149174042" sldId="366"/>
        </pc:sldMkLst>
        <pc:spChg chg="del">
          <ac:chgData name="Bachu, Lokesh" userId="9c31840a-16a8-4b13-a969-cfe956679ff7" providerId="ADAL" clId="{2B01273E-AE68-4F87-91E0-515903585696}" dt="2025-03-27T05:12:50.716" v="1283" actId="478"/>
          <ac:spMkLst>
            <pc:docMk/>
            <pc:sldMk cId="1149174042" sldId="366"/>
            <ac:spMk id="2" creationId="{4C5744A0-A802-A5E2-71B0-A5B4623C7F54}"/>
          </ac:spMkLst>
        </pc:spChg>
        <pc:spChg chg="del">
          <ac:chgData name="Bachu, Lokesh" userId="9c31840a-16a8-4b13-a969-cfe956679ff7" providerId="ADAL" clId="{2B01273E-AE68-4F87-91E0-515903585696}" dt="2025-03-27T05:12:50.716" v="1283" actId="478"/>
          <ac:spMkLst>
            <pc:docMk/>
            <pc:sldMk cId="1149174042" sldId="366"/>
            <ac:spMk id="3" creationId="{EDDB4434-1B31-D31E-25AE-470F7B934E1C}"/>
          </ac:spMkLst>
        </pc:spChg>
        <pc:spChg chg="add mod">
          <ac:chgData name="Bachu, Lokesh" userId="9c31840a-16a8-4b13-a969-cfe956679ff7" providerId="ADAL" clId="{2B01273E-AE68-4F87-91E0-515903585696}" dt="2025-03-27T05:29:55.383" v="1328" actId="255"/>
          <ac:spMkLst>
            <pc:docMk/>
            <pc:sldMk cId="1149174042" sldId="366"/>
            <ac:spMk id="5" creationId="{B2601366-3579-9849-0829-DAD079AA6840}"/>
          </ac:spMkLst>
        </pc:spChg>
        <pc:picChg chg="add">
          <ac:chgData name="Bachu, Lokesh" userId="9c31840a-16a8-4b13-a969-cfe956679ff7" providerId="ADAL" clId="{2B01273E-AE68-4F87-91E0-515903585696}" dt="2025-03-27T05:30:52.415" v="1329" actId="22"/>
          <ac:picMkLst>
            <pc:docMk/>
            <pc:sldMk cId="1149174042" sldId="366"/>
            <ac:picMk id="7" creationId="{E7D96746-BD31-CEF0-E745-D754F0F90D44}"/>
          </ac:picMkLst>
        </pc:picChg>
      </pc:sldChg>
      <pc:sldChg chg="addSp delSp modSp new add del mod">
        <pc:chgData name="Bachu, Lokesh" userId="9c31840a-16a8-4b13-a969-cfe956679ff7" providerId="ADAL" clId="{2B01273E-AE68-4F87-91E0-515903585696}" dt="2025-03-27T05:31:49.314" v="1357" actId="12"/>
        <pc:sldMkLst>
          <pc:docMk/>
          <pc:sldMk cId="2985853258" sldId="367"/>
        </pc:sldMkLst>
        <pc:spChg chg="del">
          <ac:chgData name="Bachu, Lokesh" userId="9c31840a-16a8-4b13-a969-cfe956679ff7" providerId="ADAL" clId="{2B01273E-AE68-4F87-91E0-515903585696}" dt="2025-03-27T05:12:47.110" v="1282" actId="478"/>
          <ac:spMkLst>
            <pc:docMk/>
            <pc:sldMk cId="2985853258" sldId="367"/>
            <ac:spMk id="2" creationId="{2B25CDAB-D915-0F58-F228-D3244931DA59}"/>
          </ac:spMkLst>
        </pc:spChg>
        <pc:spChg chg="del">
          <ac:chgData name="Bachu, Lokesh" userId="9c31840a-16a8-4b13-a969-cfe956679ff7" providerId="ADAL" clId="{2B01273E-AE68-4F87-91E0-515903585696}" dt="2025-03-27T05:12:47.110" v="1282" actId="478"/>
          <ac:spMkLst>
            <pc:docMk/>
            <pc:sldMk cId="2985853258" sldId="367"/>
            <ac:spMk id="3" creationId="{13907291-D1CE-0343-7263-C5A02A43F71E}"/>
          </ac:spMkLst>
        </pc:spChg>
        <pc:spChg chg="add mod">
          <ac:chgData name="Bachu, Lokesh" userId="9c31840a-16a8-4b13-a969-cfe956679ff7" providerId="ADAL" clId="{2B01273E-AE68-4F87-91E0-515903585696}" dt="2025-03-27T05:31:49.314" v="1357" actId="12"/>
          <ac:spMkLst>
            <pc:docMk/>
            <pc:sldMk cId="2985853258" sldId="367"/>
            <ac:spMk id="5" creationId="{8A6C89DA-EC6D-BD63-19B1-F4F5BE9CEBFF}"/>
          </ac:spMkLst>
        </pc:spChg>
      </pc:sldChg>
      <pc:sldChg chg="new add del">
        <pc:chgData name="Bachu, Lokesh" userId="9c31840a-16a8-4b13-a969-cfe956679ff7" providerId="ADAL" clId="{2B01273E-AE68-4F87-91E0-515903585696}" dt="2025-03-27T05:12:42.401" v="1281" actId="47"/>
        <pc:sldMkLst>
          <pc:docMk/>
          <pc:sldMk cId="161590913" sldId="368"/>
        </pc:sldMkLst>
      </pc:sldChg>
      <pc:sldChg chg="addSp modSp add mod">
        <pc:chgData name="Bachu, Lokesh" userId="9c31840a-16a8-4b13-a969-cfe956679ff7" providerId="ADAL" clId="{2B01273E-AE68-4F87-91E0-515903585696}" dt="2025-03-27T05:41:42.178" v="1366" actId="22"/>
        <pc:sldMkLst>
          <pc:docMk/>
          <pc:sldMk cId="644654564" sldId="368"/>
        </pc:sldMkLst>
        <pc:spChg chg="add mod">
          <ac:chgData name="Bachu, Lokesh" userId="9c31840a-16a8-4b13-a969-cfe956679ff7" providerId="ADAL" clId="{2B01273E-AE68-4F87-91E0-515903585696}" dt="2025-03-27T05:34:28.065" v="1365" actId="20577"/>
          <ac:spMkLst>
            <pc:docMk/>
            <pc:sldMk cId="644654564" sldId="368"/>
            <ac:spMk id="3" creationId="{7EC4B372-CE8B-DBA1-CB1E-EC3E57065CDB}"/>
          </ac:spMkLst>
        </pc:spChg>
        <pc:picChg chg="add">
          <ac:chgData name="Bachu, Lokesh" userId="9c31840a-16a8-4b13-a969-cfe956679ff7" providerId="ADAL" clId="{2B01273E-AE68-4F87-91E0-515903585696}" dt="2025-03-27T05:41:42.178" v="1366" actId="22"/>
          <ac:picMkLst>
            <pc:docMk/>
            <pc:sldMk cId="644654564" sldId="368"/>
            <ac:picMk id="5" creationId="{D9C806FE-C7CB-ED4F-5C55-4D8E76B66BB9}"/>
          </ac:picMkLst>
        </pc:picChg>
      </pc:sldChg>
      <pc:sldChg chg="addSp delSp modSp add mod">
        <pc:chgData name="Bachu, Lokesh" userId="9c31840a-16a8-4b13-a969-cfe956679ff7" providerId="ADAL" clId="{2B01273E-AE68-4F87-91E0-515903585696}" dt="2025-03-27T05:47:06.141" v="1375" actId="21"/>
        <pc:sldMkLst>
          <pc:docMk/>
          <pc:sldMk cId="831818017" sldId="369"/>
        </pc:sldMkLst>
        <pc:spChg chg="add mod">
          <ac:chgData name="Bachu, Lokesh" userId="9c31840a-16a8-4b13-a969-cfe956679ff7" providerId="ADAL" clId="{2B01273E-AE68-4F87-91E0-515903585696}" dt="2025-03-27T05:46:32.609" v="1373" actId="20577"/>
          <ac:spMkLst>
            <pc:docMk/>
            <pc:sldMk cId="831818017" sldId="369"/>
            <ac:spMk id="3" creationId="{63BCD9BA-739F-B495-D6BD-9BAF28ABB924}"/>
          </ac:spMkLst>
        </pc:spChg>
        <pc:picChg chg="add del">
          <ac:chgData name="Bachu, Lokesh" userId="9c31840a-16a8-4b13-a969-cfe956679ff7" providerId="ADAL" clId="{2B01273E-AE68-4F87-91E0-515903585696}" dt="2025-03-27T05:47:06.141" v="1375" actId="21"/>
          <ac:picMkLst>
            <pc:docMk/>
            <pc:sldMk cId="831818017" sldId="369"/>
            <ac:picMk id="5" creationId="{CABEE70A-0DF8-96E3-8A4F-DFFD323E8C6D}"/>
          </ac:picMkLst>
        </pc:picChg>
      </pc:sldChg>
      <pc:sldChg chg="new add del">
        <pc:chgData name="Bachu, Lokesh" userId="9c31840a-16a8-4b13-a969-cfe956679ff7" providerId="ADAL" clId="{2B01273E-AE68-4F87-91E0-515903585696}" dt="2025-03-27T05:12:42.401" v="1281" actId="47"/>
        <pc:sldMkLst>
          <pc:docMk/>
          <pc:sldMk cId="2303627584" sldId="369"/>
        </pc:sldMkLst>
      </pc:sldChg>
      <pc:sldChg chg="addSp modSp add mod setBg">
        <pc:chgData name="Bachu, Lokesh" userId="9c31840a-16a8-4b13-a969-cfe956679ff7" providerId="ADAL" clId="{2B01273E-AE68-4F87-91E0-515903585696}" dt="2025-03-27T05:47:10.863" v="1377" actId="26606"/>
        <pc:sldMkLst>
          <pc:docMk/>
          <pc:sldMk cId="175561556" sldId="370"/>
        </pc:sldMkLst>
        <pc:spChg chg="add">
          <ac:chgData name="Bachu, Lokesh" userId="9c31840a-16a8-4b13-a969-cfe956679ff7" providerId="ADAL" clId="{2B01273E-AE68-4F87-91E0-515903585696}" dt="2025-03-27T05:47:10.863" v="1377" actId="26606"/>
          <ac:spMkLst>
            <pc:docMk/>
            <pc:sldMk cId="175561556" sldId="370"/>
            <ac:spMk id="10" creationId="{F3060C83-F051-4F0E-ABAD-AA0DFC48B218}"/>
          </ac:spMkLst>
        </pc:spChg>
        <pc:spChg chg="add">
          <ac:chgData name="Bachu, Lokesh" userId="9c31840a-16a8-4b13-a969-cfe956679ff7" providerId="ADAL" clId="{2B01273E-AE68-4F87-91E0-515903585696}" dt="2025-03-27T05:47:10.863" v="1377" actId="26606"/>
          <ac:spMkLst>
            <pc:docMk/>
            <pc:sldMk cId="175561556" sldId="370"/>
            <ac:spMk id="12" creationId="{83C98ABE-055B-441F-B07E-44F97F083C39}"/>
          </ac:spMkLst>
        </pc:spChg>
        <pc:spChg chg="add">
          <ac:chgData name="Bachu, Lokesh" userId="9c31840a-16a8-4b13-a969-cfe956679ff7" providerId="ADAL" clId="{2B01273E-AE68-4F87-91E0-515903585696}" dt="2025-03-27T05:47:10.863" v="1377" actId="26606"/>
          <ac:spMkLst>
            <pc:docMk/>
            <pc:sldMk cId="175561556" sldId="370"/>
            <ac:spMk id="14" creationId="{29FDB030-9B49-4CED-8CCD-4D99382388AC}"/>
          </ac:spMkLst>
        </pc:spChg>
        <pc:spChg chg="add">
          <ac:chgData name="Bachu, Lokesh" userId="9c31840a-16a8-4b13-a969-cfe956679ff7" providerId="ADAL" clId="{2B01273E-AE68-4F87-91E0-515903585696}" dt="2025-03-27T05:47:10.863" v="1377" actId="26606"/>
          <ac:spMkLst>
            <pc:docMk/>
            <pc:sldMk cId="175561556" sldId="370"/>
            <ac:spMk id="16" creationId="{3783CA14-24A1-485C-8B30-D6A5D87987AD}"/>
          </ac:spMkLst>
        </pc:spChg>
        <pc:spChg chg="add">
          <ac:chgData name="Bachu, Lokesh" userId="9c31840a-16a8-4b13-a969-cfe956679ff7" providerId="ADAL" clId="{2B01273E-AE68-4F87-91E0-515903585696}" dt="2025-03-27T05:47:10.863" v="1377" actId="26606"/>
          <ac:spMkLst>
            <pc:docMk/>
            <pc:sldMk cId="175561556" sldId="370"/>
            <ac:spMk id="18" creationId="{9A97C86A-04D6-40F7-AE84-31AB43E6A846}"/>
          </ac:spMkLst>
        </pc:spChg>
        <pc:spChg chg="add">
          <ac:chgData name="Bachu, Lokesh" userId="9c31840a-16a8-4b13-a969-cfe956679ff7" providerId="ADAL" clId="{2B01273E-AE68-4F87-91E0-515903585696}" dt="2025-03-27T05:47:10.863" v="1377" actId="26606"/>
          <ac:spMkLst>
            <pc:docMk/>
            <pc:sldMk cId="175561556" sldId="370"/>
            <ac:spMk id="20" creationId="{FF9F2414-84E8-453E-B1F3-389FDE8192D9}"/>
          </ac:spMkLst>
        </pc:spChg>
        <pc:spChg chg="add">
          <ac:chgData name="Bachu, Lokesh" userId="9c31840a-16a8-4b13-a969-cfe956679ff7" providerId="ADAL" clId="{2B01273E-AE68-4F87-91E0-515903585696}" dt="2025-03-27T05:47:10.863" v="1377" actId="26606"/>
          <ac:spMkLst>
            <pc:docMk/>
            <pc:sldMk cId="175561556" sldId="370"/>
            <ac:spMk id="22" creationId="{3ECA69A1-7536-43AC-85EF-C7106179F5ED}"/>
          </ac:spMkLst>
        </pc:spChg>
        <pc:picChg chg="add mod">
          <ac:chgData name="Bachu, Lokesh" userId="9c31840a-16a8-4b13-a969-cfe956679ff7" providerId="ADAL" clId="{2B01273E-AE68-4F87-91E0-515903585696}" dt="2025-03-27T05:47:10.863" v="1377" actId="26606"/>
          <ac:picMkLst>
            <pc:docMk/>
            <pc:sldMk cId="175561556" sldId="370"/>
            <ac:picMk id="5" creationId="{CABEE70A-0DF8-96E3-8A4F-DFFD323E8C6D}"/>
          </ac:picMkLst>
        </pc:picChg>
      </pc:sldChg>
      <pc:sldChg chg="new add del">
        <pc:chgData name="Bachu, Lokesh" userId="9c31840a-16a8-4b13-a969-cfe956679ff7" providerId="ADAL" clId="{2B01273E-AE68-4F87-91E0-515903585696}" dt="2025-03-27T05:12:42.401" v="1281" actId="47"/>
        <pc:sldMkLst>
          <pc:docMk/>
          <pc:sldMk cId="1663765275" sldId="370"/>
        </pc:sldMkLst>
      </pc:sldChg>
      <pc:sldChg chg="addSp modSp add mod">
        <pc:chgData name="Bachu, Lokesh" userId="9c31840a-16a8-4b13-a969-cfe956679ff7" providerId="ADAL" clId="{2B01273E-AE68-4F87-91E0-515903585696}" dt="2025-03-27T05:49:47.695" v="1388" actId="207"/>
        <pc:sldMkLst>
          <pc:docMk/>
          <pc:sldMk cId="2157628930" sldId="371"/>
        </pc:sldMkLst>
        <pc:spChg chg="add mod">
          <ac:chgData name="Bachu, Lokesh" userId="9c31840a-16a8-4b13-a969-cfe956679ff7" providerId="ADAL" clId="{2B01273E-AE68-4F87-91E0-515903585696}" dt="2025-03-27T05:47:56.322" v="1380" actId="14100"/>
          <ac:spMkLst>
            <pc:docMk/>
            <pc:sldMk cId="2157628930" sldId="371"/>
            <ac:spMk id="3" creationId="{380E871D-3A41-A73C-2481-3979DB490593}"/>
          </ac:spMkLst>
        </pc:spChg>
        <pc:spChg chg="add mod">
          <ac:chgData name="Bachu, Lokesh" userId="9c31840a-16a8-4b13-a969-cfe956679ff7" providerId="ADAL" clId="{2B01273E-AE68-4F87-91E0-515903585696}" dt="2025-03-27T05:49:47.695" v="1388" actId="207"/>
          <ac:spMkLst>
            <pc:docMk/>
            <pc:sldMk cId="2157628930" sldId="371"/>
            <ac:spMk id="7" creationId="{435CF09F-558D-59F7-A9FD-4C39069D25EC}"/>
          </ac:spMkLst>
        </pc:spChg>
        <pc:picChg chg="add">
          <ac:chgData name="Bachu, Lokesh" userId="9c31840a-16a8-4b13-a969-cfe956679ff7" providerId="ADAL" clId="{2B01273E-AE68-4F87-91E0-515903585696}" dt="2025-03-27T05:48:42.877" v="1381" actId="22"/>
          <ac:picMkLst>
            <pc:docMk/>
            <pc:sldMk cId="2157628930" sldId="371"/>
            <ac:picMk id="5" creationId="{814FFBE6-95DA-1530-84C6-071ED8FF243A}"/>
          </ac:picMkLst>
        </pc:picChg>
      </pc:sldChg>
      <pc:sldChg chg="new add del">
        <pc:chgData name="Bachu, Lokesh" userId="9c31840a-16a8-4b13-a969-cfe956679ff7" providerId="ADAL" clId="{2B01273E-AE68-4F87-91E0-515903585696}" dt="2025-03-27T05:12:42.401" v="1281" actId="47"/>
        <pc:sldMkLst>
          <pc:docMk/>
          <pc:sldMk cId="3022808432" sldId="371"/>
        </pc:sldMkLst>
      </pc:sldChg>
      <pc:sldChg chg="new add del">
        <pc:chgData name="Bachu, Lokesh" userId="9c31840a-16a8-4b13-a969-cfe956679ff7" providerId="ADAL" clId="{2B01273E-AE68-4F87-91E0-515903585696}" dt="2025-03-27T05:12:42.401" v="1281" actId="47"/>
        <pc:sldMkLst>
          <pc:docMk/>
          <pc:sldMk cId="2059922185" sldId="372"/>
        </pc:sldMkLst>
      </pc:sldChg>
      <pc:sldChg chg="addSp delSp modSp add mod">
        <pc:chgData name="Bachu, Lokesh" userId="9c31840a-16a8-4b13-a969-cfe956679ff7" providerId="ADAL" clId="{2B01273E-AE68-4F87-91E0-515903585696}" dt="2025-03-27T05:51:09.508" v="1396" actId="22"/>
        <pc:sldMkLst>
          <pc:docMk/>
          <pc:sldMk cId="3249503686" sldId="372"/>
        </pc:sldMkLst>
        <pc:spChg chg="add del">
          <ac:chgData name="Bachu, Lokesh" userId="9c31840a-16a8-4b13-a969-cfe956679ff7" providerId="ADAL" clId="{2B01273E-AE68-4F87-91E0-515903585696}" dt="2025-03-27T05:49:32.088" v="1383" actId="22"/>
          <ac:spMkLst>
            <pc:docMk/>
            <pc:sldMk cId="3249503686" sldId="372"/>
            <ac:spMk id="3" creationId="{5D2AD86C-6E50-1B22-316D-6AC161A0DE61}"/>
          </ac:spMkLst>
        </pc:spChg>
        <pc:spChg chg="add mod">
          <ac:chgData name="Bachu, Lokesh" userId="9c31840a-16a8-4b13-a969-cfe956679ff7" providerId="ADAL" clId="{2B01273E-AE68-4F87-91E0-515903585696}" dt="2025-03-27T05:50:23.279" v="1395" actId="20577"/>
          <ac:spMkLst>
            <pc:docMk/>
            <pc:sldMk cId="3249503686" sldId="372"/>
            <ac:spMk id="5" creationId="{B118301B-0C2B-6A77-E704-940A8B4069DF}"/>
          </ac:spMkLst>
        </pc:spChg>
        <pc:picChg chg="add">
          <ac:chgData name="Bachu, Lokesh" userId="9c31840a-16a8-4b13-a969-cfe956679ff7" providerId="ADAL" clId="{2B01273E-AE68-4F87-91E0-515903585696}" dt="2025-03-27T05:51:09.508" v="1396" actId="22"/>
          <ac:picMkLst>
            <pc:docMk/>
            <pc:sldMk cId="3249503686" sldId="372"/>
            <ac:picMk id="7" creationId="{3FBCBD43-49E2-E07D-FD8F-771888C03FCE}"/>
          </ac:picMkLst>
        </pc:picChg>
      </pc:sldChg>
      <pc:sldChg chg="new add del">
        <pc:chgData name="Bachu, Lokesh" userId="9c31840a-16a8-4b13-a969-cfe956679ff7" providerId="ADAL" clId="{2B01273E-AE68-4F87-91E0-515903585696}" dt="2025-03-27T05:12:42.401" v="1281" actId="47"/>
        <pc:sldMkLst>
          <pc:docMk/>
          <pc:sldMk cId="3044143553" sldId="373"/>
        </pc:sldMkLst>
      </pc:sldChg>
      <pc:sldChg chg="addSp modSp add mod">
        <pc:chgData name="Bachu, Lokesh" userId="9c31840a-16a8-4b13-a969-cfe956679ff7" providerId="ADAL" clId="{2B01273E-AE68-4F87-91E0-515903585696}" dt="2025-03-27T05:53:40.841" v="1406" actId="1076"/>
        <pc:sldMkLst>
          <pc:docMk/>
          <pc:sldMk cId="4001433739" sldId="373"/>
        </pc:sldMkLst>
        <pc:spChg chg="add mod">
          <ac:chgData name="Bachu, Lokesh" userId="9c31840a-16a8-4b13-a969-cfe956679ff7" providerId="ADAL" clId="{2B01273E-AE68-4F87-91E0-515903585696}" dt="2025-03-27T05:52:56.359" v="1404" actId="20577"/>
          <ac:spMkLst>
            <pc:docMk/>
            <pc:sldMk cId="4001433739" sldId="373"/>
            <ac:spMk id="3" creationId="{CDF9279C-4E07-3EC5-721B-1773EF4C3314}"/>
          </ac:spMkLst>
        </pc:spChg>
        <pc:picChg chg="add mod">
          <ac:chgData name="Bachu, Lokesh" userId="9c31840a-16a8-4b13-a969-cfe956679ff7" providerId="ADAL" clId="{2B01273E-AE68-4F87-91E0-515903585696}" dt="2025-03-27T05:53:40.841" v="1406" actId="1076"/>
          <ac:picMkLst>
            <pc:docMk/>
            <pc:sldMk cId="4001433739" sldId="373"/>
            <ac:picMk id="5" creationId="{0631231A-6292-31FD-FFD3-EC8443A813F9}"/>
          </ac:picMkLst>
        </pc:picChg>
      </pc:sldChg>
      <pc:sldChg chg="addSp modSp add mod">
        <pc:chgData name="Bachu, Lokesh" userId="9c31840a-16a8-4b13-a969-cfe956679ff7" providerId="ADAL" clId="{2B01273E-AE68-4F87-91E0-515903585696}" dt="2025-03-27T06:02:20.434" v="1416" actId="1076"/>
        <pc:sldMkLst>
          <pc:docMk/>
          <pc:sldMk cId="1478217937" sldId="374"/>
        </pc:sldMkLst>
        <pc:spChg chg="add">
          <ac:chgData name="Bachu, Lokesh" userId="9c31840a-16a8-4b13-a969-cfe956679ff7" providerId="ADAL" clId="{2B01273E-AE68-4F87-91E0-515903585696}" dt="2025-03-27T05:58:31.291" v="1407"/>
          <ac:spMkLst>
            <pc:docMk/>
            <pc:sldMk cId="1478217937" sldId="374"/>
            <ac:spMk id="2" creationId="{65B45CAD-9F2E-4621-5062-71F4537B7F8D}"/>
          </ac:spMkLst>
        </pc:spChg>
        <pc:spChg chg="add mod">
          <ac:chgData name="Bachu, Lokesh" userId="9c31840a-16a8-4b13-a969-cfe956679ff7" providerId="ADAL" clId="{2B01273E-AE68-4F87-91E0-515903585696}" dt="2025-03-27T06:01:54.258" v="1414" actId="20577"/>
          <ac:spMkLst>
            <pc:docMk/>
            <pc:sldMk cId="1478217937" sldId="374"/>
            <ac:spMk id="4" creationId="{990A5D12-7D8F-5640-8627-271ED74DBEDE}"/>
          </ac:spMkLst>
        </pc:spChg>
        <pc:picChg chg="add mod">
          <ac:chgData name="Bachu, Lokesh" userId="9c31840a-16a8-4b13-a969-cfe956679ff7" providerId="ADAL" clId="{2B01273E-AE68-4F87-91E0-515903585696}" dt="2025-03-27T06:02:20.434" v="1416" actId="1076"/>
          <ac:picMkLst>
            <pc:docMk/>
            <pc:sldMk cId="1478217937" sldId="374"/>
            <ac:picMk id="6" creationId="{5F2DEFA7-D37B-721F-6CB0-F510633CDFE7}"/>
          </ac:picMkLst>
        </pc:picChg>
      </pc:sldChg>
      <pc:sldChg chg="new add del">
        <pc:chgData name="Bachu, Lokesh" userId="9c31840a-16a8-4b13-a969-cfe956679ff7" providerId="ADAL" clId="{2B01273E-AE68-4F87-91E0-515903585696}" dt="2025-03-27T05:12:42.401" v="1281" actId="47"/>
        <pc:sldMkLst>
          <pc:docMk/>
          <pc:sldMk cId="2256403335" sldId="374"/>
        </pc:sldMkLst>
      </pc:sldChg>
      <pc:sldChg chg="addSp modSp add mod">
        <pc:chgData name="Bachu, Lokesh" userId="9c31840a-16a8-4b13-a969-cfe956679ff7" providerId="ADAL" clId="{2B01273E-AE68-4F87-91E0-515903585696}" dt="2025-03-27T06:03:22.314" v="1427" actId="1076"/>
        <pc:sldMkLst>
          <pc:docMk/>
          <pc:sldMk cId="876631587" sldId="375"/>
        </pc:sldMkLst>
        <pc:spChg chg="add mod">
          <ac:chgData name="Bachu, Lokesh" userId="9c31840a-16a8-4b13-a969-cfe956679ff7" providerId="ADAL" clId="{2B01273E-AE68-4F87-91E0-515903585696}" dt="2025-03-27T06:02:52.993" v="1423" actId="20577"/>
          <ac:spMkLst>
            <pc:docMk/>
            <pc:sldMk cId="876631587" sldId="375"/>
            <ac:spMk id="3" creationId="{C69FF880-0766-414F-70B2-C6B96F7180FA}"/>
          </ac:spMkLst>
        </pc:spChg>
        <pc:picChg chg="add mod">
          <ac:chgData name="Bachu, Lokesh" userId="9c31840a-16a8-4b13-a969-cfe956679ff7" providerId="ADAL" clId="{2B01273E-AE68-4F87-91E0-515903585696}" dt="2025-03-27T06:03:22.314" v="1427" actId="1076"/>
          <ac:picMkLst>
            <pc:docMk/>
            <pc:sldMk cId="876631587" sldId="375"/>
            <ac:picMk id="5" creationId="{10C93F5F-AC27-537F-504D-C28D0EA5B5CD}"/>
          </ac:picMkLst>
        </pc:picChg>
      </pc:sldChg>
      <pc:sldChg chg="new add del">
        <pc:chgData name="Bachu, Lokesh" userId="9c31840a-16a8-4b13-a969-cfe956679ff7" providerId="ADAL" clId="{2B01273E-AE68-4F87-91E0-515903585696}" dt="2025-03-27T05:12:42.401" v="1281" actId="47"/>
        <pc:sldMkLst>
          <pc:docMk/>
          <pc:sldMk cId="3984849840" sldId="375"/>
        </pc:sldMkLst>
      </pc:sldChg>
      <pc:sldChg chg="addSp modSp add mod">
        <pc:chgData name="Bachu, Lokesh" userId="9c31840a-16a8-4b13-a969-cfe956679ff7" providerId="ADAL" clId="{2B01273E-AE68-4F87-91E0-515903585696}" dt="2025-03-27T06:30:03.050" v="1436" actId="1076"/>
        <pc:sldMkLst>
          <pc:docMk/>
          <pc:sldMk cId="1749727331" sldId="376"/>
        </pc:sldMkLst>
        <pc:spChg chg="add mod">
          <ac:chgData name="Bachu, Lokesh" userId="9c31840a-16a8-4b13-a969-cfe956679ff7" providerId="ADAL" clId="{2B01273E-AE68-4F87-91E0-515903585696}" dt="2025-03-27T06:29:18.626" v="1434" actId="20577"/>
          <ac:spMkLst>
            <pc:docMk/>
            <pc:sldMk cId="1749727331" sldId="376"/>
            <ac:spMk id="3" creationId="{8D4EC5C9-3894-FC92-EAEE-E77DA1966FD3}"/>
          </ac:spMkLst>
        </pc:spChg>
        <pc:picChg chg="add mod">
          <ac:chgData name="Bachu, Lokesh" userId="9c31840a-16a8-4b13-a969-cfe956679ff7" providerId="ADAL" clId="{2B01273E-AE68-4F87-91E0-515903585696}" dt="2025-03-27T06:30:03.050" v="1436" actId="1076"/>
          <ac:picMkLst>
            <pc:docMk/>
            <pc:sldMk cId="1749727331" sldId="376"/>
            <ac:picMk id="5" creationId="{DEB9139C-A1ED-C2D9-4BBC-8DBFA9BB17AD}"/>
          </ac:picMkLst>
        </pc:picChg>
      </pc:sldChg>
      <pc:sldChg chg="new add del">
        <pc:chgData name="Bachu, Lokesh" userId="9c31840a-16a8-4b13-a969-cfe956679ff7" providerId="ADAL" clId="{2B01273E-AE68-4F87-91E0-515903585696}" dt="2025-03-27T05:12:42.401" v="1281" actId="47"/>
        <pc:sldMkLst>
          <pc:docMk/>
          <pc:sldMk cId="4228154568" sldId="376"/>
        </pc:sldMkLst>
      </pc:sldChg>
      <pc:sldChg chg="new add del">
        <pc:chgData name="Bachu, Lokesh" userId="9c31840a-16a8-4b13-a969-cfe956679ff7" providerId="ADAL" clId="{2B01273E-AE68-4F87-91E0-515903585696}" dt="2025-03-27T05:12:42.401" v="1281" actId="47"/>
        <pc:sldMkLst>
          <pc:docMk/>
          <pc:sldMk cId="1943978965" sldId="377"/>
        </pc:sldMkLst>
      </pc:sldChg>
      <pc:sldChg chg="addSp modSp add mod">
        <pc:chgData name="Bachu, Lokesh" userId="9c31840a-16a8-4b13-a969-cfe956679ff7" providerId="ADAL" clId="{2B01273E-AE68-4F87-91E0-515903585696}" dt="2025-03-27T06:31:40.379" v="1445" actId="113"/>
        <pc:sldMkLst>
          <pc:docMk/>
          <pc:sldMk cId="4225650896" sldId="377"/>
        </pc:sldMkLst>
        <pc:spChg chg="add mod">
          <ac:chgData name="Bachu, Lokesh" userId="9c31840a-16a8-4b13-a969-cfe956679ff7" providerId="ADAL" clId="{2B01273E-AE68-4F87-91E0-515903585696}" dt="2025-03-27T06:31:40.379" v="1445" actId="113"/>
          <ac:spMkLst>
            <pc:docMk/>
            <pc:sldMk cId="4225650896" sldId="377"/>
            <ac:spMk id="3" creationId="{EFA4E9D0-E7EF-0581-2005-FFE14538BC42}"/>
          </ac:spMkLst>
        </pc:spChg>
      </pc:sldChg>
      <pc:sldChg chg="new add del">
        <pc:chgData name="Bachu, Lokesh" userId="9c31840a-16a8-4b13-a969-cfe956679ff7" providerId="ADAL" clId="{2B01273E-AE68-4F87-91E0-515903585696}" dt="2025-03-27T05:12:42.401" v="1281" actId="47"/>
        <pc:sldMkLst>
          <pc:docMk/>
          <pc:sldMk cId="2194534485" sldId="378"/>
        </pc:sldMkLst>
      </pc:sldChg>
      <pc:sldChg chg="addSp modSp add mod">
        <pc:chgData name="Bachu, Lokesh" userId="9c31840a-16a8-4b13-a969-cfe956679ff7" providerId="ADAL" clId="{2B01273E-AE68-4F87-91E0-515903585696}" dt="2025-03-27T06:41:42.106" v="1464" actId="113"/>
        <pc:sldMkLst>
          <pc:docMk/>
          <pc:sldMk cId="2724133971" sldId="378"/>
        </pc:sldMkLst>
        <pc:spChg chg="add mod">
          <ac:chgData name="Bachu, Lokesh" userId="9c31840a-16a8-4b13-a969-cfe956679ff7" providerId="ADAL" clId="{2B01273E-AE68-4F87-91E0-515903585696}" dt="2025-03-27T06:41:42.106" v="1464" actId="113"/>
          <ac:spMkLst>
            <pc:docMk/>
            <pc:sldMk cId="2724133971" sldId="378"/>
            <ac:spMk id="3" creationId="{93AE37B6-C765-AB66-2A37-EB1824072F05}"/>
          </ac:spMkLst>
        </pc:spChg>
      </pc:sldChg>
      <pc:sldChg chg="addSp modSp add mod">
        <pc:chgData name="Bachu, Lokesh" userId="9c31840a-16a8-4b13-a969-cfe956679ff7" providerId="ADAL" clId="{2B01273E-AE68-4F87-91E0-515903585696}" dt="2025-03-27T06:44:17.082" v="1486" actId="207"/>
        <pc:sldMkLst>
          <pc:docMk/>
          <pc:sldMk cId="761728942" sldId="379"/>
        </pc:sldMkLst>
        <pc:spChg chg="add mod">
          <ac:chgData name="Bachu, Lokesh" userId="9c31840a-16a8-4b13-a969-cfe956679ff7" providerId="ADAL" clId="{2B01273E-AE68-4F87-91E0-515903585696}" dt="2025-03-27T06:44:17.082" v="1486" actId="207"/>
          <ac:spMkLst>
            <pc:docMk/>
            <pc:sldMk cId="761728942" sldId="379"/>
            <ac:spMk id="3" creationId="{B73B1EAE-CB91-1647-7CE7-33FD518341C1}"/>
          </ac:spMkLst>
        </pc:spChg>
      </pc:sldChg>
      <pc:sldChg chg="new add del">
        <pc:chgData name="Bachu, Lokesh" userId="9c31840a-16a8-4b13-a969-cfe956679ff7" providerId="ADAL" clId="{2B01273E-AE68-4F87-91E0-515903585696}" dt="2025-03-27T05:12:42.401" v="1281" actId="47"/>
        <pc:sldMkLst>
          <pc:docMk/>
          <pc:sldMk cId="1068519967" sldId="379"/>
        </pc:sldMkLst>
      </pc:sldChg>
      <pc:sldChg chg="addSp modSp add mod setBg">
        <pc:chgData name="Bachu, Lokesh" userId="9c31840a-16a8-4b13-a969-cfe956679ff7" providerId="ADAL" clId="{2B01273E-AE68-4F87-91E0-515903585696}" dt="2025-03-27T06:46:19.031" v="1488" actId="26606"/>
        <pc:sldMkLst>
          <pc:docMk/>
          <pc:sldMk cId="1137503402" sldId="380"/>
        </pc:sldMkLst>
        <pc:spChg chg="add">
          <ac:chgData name="Bachu, Lokesh" userId="9c31840a-16a8-4b13-a969-cfe956679ff7" providerId="ADAL" clId="{2B01273E-AE68-4F87-91E0-515903585696}" dt="2025-03-27T06:46:19.031" v="1488" actId="26606"/>
          <ac:spMkLst>
            <pc:docMk/>
            <pc:sldMk cId="1137503402" sldId="380"/>
            <ac:spMk id="8" creationId="{F3060C83-F051-4F0E-ABAD-AA0DFC48B218}"/>
          </ac:spMkLst>
        </pc:spChg>
        <pc:spChg chg="add">
          <ac:chgData name="Bachu, Lokesh" userId="9c31840a-16a8-4b13-a969-cfe956679ff7" providerId="ADAL" clId="{2B01273E-AE68-4F87-91E0-515903585696}" dt="2025-03-27T06:46:19.031" v="1488" actId="26606"/>
          <ac:spMkLst>
            <pc:docMk/>
            <pc:sldMk cId="1137503402" sldId="380"/>
            <ac:spMk id="10" creationId="{83C98ABE-055B-441F-B07E-44F97F083C39}"/>
          </ac:spMkLst>
        </pc:spChg>
        <pc:spChg chg="add">
          <ac:chgData name="Bachu, Lokesh" userId="9c31840a-16a8-4b13-a969-cfe956679ff7" providerId="ADAL" clId="{2B01273E-AE68-4F87-91E0-515903585696}" dt="2025-03-27T06:46:19.031" v="1488" actId="26606"/>
          <ac:spMkLst>
            <pc:docMk/>
            <pc:sldMk cId="1137503402" sldId="380"/>
            <ac:spMk id="12" creationId="{29FDB030-9B49-4CED-8CCD-4D99382388AC}"/>
          </ac:spMkLst>
        </pc:spChg>
        <pc:spChg chg="add">
          <ac:chgData name="Bachu, Lokesh" userId="9c31840a-16a8-4b13-a969-cfe956679ff7" providerId="ADAL" clId="{2B01273E-AE68-4F87-91E0-515903585696}" dt="2025-03-27T06:46:19.031" v="1488" actId="26606"/>
          <ac:spMkLst>
            <pc:docMk/>
            <pc:sldMk cId="1137503402" sldId="380"/>
            <ac:spMk id="14" creationId="{3783CA14-24A1-485C-8B30-D6A5D87987AD}"/>
          </ac:spMkLst>
        </pc:spChg>
        <pc:spChg chg="add">
          <ac:chgData name="Bachu, Lokesh" userId="9c31840a-16a8-4b13-a969-cfe956679ff7" providerId="ADAL" clId="{2B01273E-AE68-4F87-91E0-515903585696}" dt="2025-03-27T06:46:19.031" v="1488" actId="26606"/>
          <ac:spMkLst>
            <pc:docMk/>
            <pc:sldMk cId="1137503402" sldId="380"/>
            <ac:spMk id="16" creationId="{9A97C86A-04D6-40F7-AE84-31AB43E6A846}"/>
          </ac:spMkLst>
        </pc:spChg>
        <pc:spChg chg="add">
          <ac:chgData name="Bachu, Lokesh" userId="9c31840a-16a8-4b13-a969-cfe956679ff7" providerId="ADAL" clId="{2B01273E-AE68-4F87-91E0-515903585696}" dt="2025-03-27T06:46:19.031" v="1488" actId="26606"/>
          <ac:spMkLst>
            <pc:docMk/>
            <pc:sldMk cId="1137503402" sldId="380"/>
            <ac:spMk id="18" creationId="{FF9F2414-84E8-453E-B1F3-389FDE8192D9}"/>
          </ac:spMkLst>
        </pc:spChg>
        <pc:spChg chg="add">
          <ac:chgData name="Bachu, Lokesh" userId="9c31840a-16a8-4b13-a969-cfe956679ff7" providerId="ADAL" clId="{2B01273E-AE68-4F87-91E0-515903585696}" dt="2025-03-27T06:46:19.031" v="1488" actId="26606"/>
          <ac:spMkLst>
            <pc:docMk/>
            <pc:sldMk cId="1137503402" sldId="380"/>
            <ac:spMk id="20" creationId="{3ECA69A1-7536-43AC-85EF-C7106179F5ED}"/>
          </ac:spMkLst>
        </pc:spChg>
        <pc:picChg chg="add mod">
          <ac:chgData name="Bachu, Lokesh" userId="9c31840a-16a8-4b13-a969-cfe956679ff7" providerId="ADAL" clId="{2B01273E-AE68-4F87-91E0-515903585696}" dt="2025-03-27T06:46:19.031" v="1488" actId="26606"/>
          <ac:picMkLst>
            <pc:docMk/>
            <pc:sldMk cId="1137503402" sldId="380"/>
            <ac:picMk id="3" creationId="{C8E44DA4-3EC1-9441-3A88-7A15BD414F13}"/>
          </ac:picMkLst>
        </pc:picChg>
      </pc:sldChg>
      <pc:sldChg chg="new add del">
        <pc:chgData name="Bachu, Lokesh" userId="9c31840a-16a8-4b13-a969-cfe956679ff7" providerId="ADAL" clId="{2B01273E-AE68-4F87-91E0-515903585696}" dt="2025-03-27T05:12:42.401" v="1281" actId="47"/>
        <pc:sldMkLst>
          <pc:docMk/>
          <pc:sldMk cId="1347543899" sldId="380"/>
        </pc:sldMkLst>
      </pc:sldChg>
      <pc:sldChg chg="new add del">
        <pc:chgData name="Bachu, Lokesh" userId="9c31840a-16a8-4b13-a969-cfe956679ff7" providerId="ADAL" clId="{2B01273E-AE68-4F87-91E0-515903585696}" dt="2025-03-27T05:12:42.401" v="1281" actId="47"/>
        <pc:sldMkLst>
          <pc:docMk/>
          <pc:sldMk cId="2499970178" sldId="381"/>
        </pc:sldMkLst>
      </pc:sldChg>
      <pc:sldChg chg="addSp modSp add mod">
        <pc:chgData name="Bachu, Lokesh" userId="9c31840a-16a8-4b13-a969-cfe956679ff7" providerId="ADAL" clId="{2B01273E-AE68-4F87-91E0-515903585696}" dt="2025-03-27T06:48:10.792" v="1502" actId="1076"/>
        <pc:sldMkLst>
          <pc:docMk/>
          <pc:sldMk cId="3008914456" sldId="381"/>
        </pc:sldMkLst>
        <pc:spChg chg="add mod">
          <ac:chgData name="Bachu, Lokesh" userId="9c31840a-16a8-4b13-a969-cfe956679ff7" providerId="ADAL" clId="{2B01273E-AE68-4F87-91E0-515903585696}" dt="2025-03-27T06:47:37.062" v="1498" actId="20577"/>
          <ac:spMkLst>
            <pc:docMk/>
            <pc:sldMk cId="3008914456" sldId="381"/>
            <ac:spMk id="3" creationId="{3ACF4ABE-EC08-F9D1-FD89-4602AB88C78F}"/>
          </ac:spMkLst>
        </pc:spChg>
        <pc:picChg chg="add mod">
          <ac:chgData name="Bachu, Lokesh" userId="9c31840a-16a8-4b13-a969-cfe956679ff7" providerId="ADAL" clId="{2B01273E-AE68-4F87-91E0-515903585696}" dt="2025-03-27T06:48:10.792" v="1502" actId="1076"/>
          <ac:picMkLst>
            <pc:docMk/>
            <pc:sldMk cId="3008914456" sldId="381"/>
            <ac:picMk id="5" creationId="{215E6956-4461-35EB-473A-91B3D6B687E0}"/>
          </ac:picMkLst>
        </pc:picChg>
      </pc:sldChg>
      <pc:sldChg chg="new add del">
        <pc:chgData name="Bachu, Lokesh" userId="9c31840a-16a8-4b13-a969-cfe956679ff7" providerId="ADAL" clId="{2B01273E-AE68-4F87-91E0-515903585696}" dt="2025-03-27T05:12:42.401" v="1281" actId="47"/>
        <pc:sldMkLst>
          <pc:docMk/>
          <pc:sldMk cId="3743290562" sldId="382"/>
        </pc:sldMkLst>
      </pc:sldChg>
      <pc:sldChg chg="addSp modSp add mod">
        <pc:chgData name="Bachu, Lokesh" userId="9c31840a-16a8-4b13-a969-cfe956679ff7" providerId="ADAL" clId="{2B01273E-AE68-4F87-91E0-515903585696}" dt="2025-03-27T06:48:44.989" v="1508" actId="255"/>
        <pc:sldMkLst>
          <pc:docMk/>
          <pc:sldMk cId="3806515968" sldId="382"/>
        </pc:sldMkLst>
        <pc:spChg chg="add mod">
          <ac:chgData name="Bachu, Lokesh" userId="9c31840a-16a8-4b13-a969-cfe956679ff7" providerId="ADAL" clId="{2B01273E-AE68-4F87-91E0-515903585696}" dt="2025-03-27T06:48:44.989" v="1508" actId="255"/>
          <ac:spMkLst>
            <pc:docMk/>
            <pc:sldMk cId="3806515968" sldId="382"/>
            <ac:spMk id="3" creationId="{7245FC40-A7B0-0802-E972-32ACE8FAF3EB}"/>
          </ac:spMkLst>
        </pc:spChg>
      </pc:sldChg>
      <pc:sldChg chg="addSp modSp add mod setBg">
        <pc:chgData name="Bachu, Lokesh" userId="9c31840a-16a8-4b13-a969-cfe956679ff7" providerId="ADAL" clId="{2B01273E-AE68-4F87-91E0-515903585696}" dt="2025-03-27T06:58:33.455" v="1515" actId="1076"/>
        <pc:sldMkLst>
          <pc:docMk/>
          <pc:sldMk cId="1771336167" sldId="383"/>
        </pc:sldMkLst>
        <pc:spChg chg="add">
          <ac:chgData name="Bachu, Lokesh" userId="9c31840a-16a8-4b13-a969-cfe956679ff7" providerId="ADAL" clId="{2B01273E-AE68-4F87-91E0-515903585696}" dt="2025-03-27T06:58:05.710" v="1510" actId="26606"/>
          <ac:spMkLst>
            <pc:docMk/>
            <pc:sldMk cId="1771336167" sldId="383"/>
            <ac:spMk id="8" creationId="{F3060C83-F051-4F0E-ABAD-AA0DFC48B218}"/>
          </ac:spMkLst>
        </pc:spChg>
        <pc:spChg chg="add">
          <ac:chgData name="Bachu, Lokesh" userId="9c31840a-16a8-4b13-a969-cfe956679ff7" providerId="ADAL" clId="{2B01273E-AE68-4F87-91E0-515903585696}" dt="2025-03-27T06:58:05.710" v="1510" actId="26606"/>
          <ac:spMkLst>
            <pc:docMk/>
            <pc:sldMk cId="1771336167" sldId="383"/>
            <ac:spMk id="10" creationId="{83C98ABE-055B-441F-B07E-44F97F083C39}"/>
          </ac:spMkLst>
        </pc:spChg>
        <pc:spChg chg="add">
          <ac:chgData name="Bachu, Lokesh" userId="9c31840a-16a8-4b13-a969-cfe956679ff7" providerId="ADAL" clId="{2B01273E-AE68-4F87-91E0-515903585696}" dt="2025-03-27T06:58:05.710" v="1510" actId="26606"/>
          <ac:spMkLst>
            <pc:docMk/>
            <pc:sldMk cId="1771336167" sldId="383"/>
            <ac:spMk id="12" creationId="{29FDB030-9B49-4CED-8CCD-4D99382388AC}"/>
          </ac:spMkLst>
        </pc:spChg>
        <pc:spChg chg="add">
          <ac:chgData name="Bachu, Lokesh" userId="9c31840a-16a8-4b13-a969-cfe956679ff7" providerId="ADAL" clId="{2B01273E-AE68-4F87-91E0-515903585696}" dt="2025-03-27T06:58:05.710" v="1510" actId="26606"/>
          <ac:spMkLst>
            <pc:docMk/>
            <pc:sldMk cId="1771336167" sldId="383"/>
            <ac:spMk id="14" creationId="{3783CA14-24A1-485C-8B30-D6A5D87987AD}"/>
          </ac:spMkLst>
        </pc:spChg>
        <pc:spChg chg="add">
          <ac:chgData name="Bachu, Lokesh" userId="9c31840a-16a8-4b13-a969-cfe956679ff7" providerId="ADAL" clId="{2B01273E-AE68-4F87-91E0-515903585696}" dt="2025-03-27T06:58:05.710" v="1510" actId="26606"/>
          <ac:spMkLst>
            <pc:docMk/>
            <pc:sldMk cId="1771336167" sldId="383"/>
            <ac:spMk id="16" creationId="{9A97C86A-04D6-40F7-AE84-31AB43E6A846}"/>
          </ac:spMkLst>
        </pc:spChg>
        <pc:spChg chg="add">
          <ac:chgData name="Bachu, Lokesh" userId="9c31840a-16a8-4b13-a969-cfe956679ff7" providerId="ADAL" clId="{2B01273E-AE68-4F87-91E0-515903585696}" dt="2025-03-27T06:58:05.710" v="1510" actId="26606"/>
          <ac:spMkLst>
            <pc:docMk/>
            <pc:sldMk cId="1771336167" sldId="383"/>
            <ac:spMk id="18" creationId="{FF9F2414-84E8-453E-B1F3-389FDE8192D9}"/>
          </ac:spMkLst>
        </pc:spChg>
        <pc:spChg chg="add">
          <ac:chgData name="Bachu, Lokesh" userId="9c31840a-16a8-4b13-a969-cfe956679ff7" providerId="ADAL" clId="{2B01273E-AE68-4F87-91E0-515903585696}" dt="2025-03-27T06:58:05.710" v="1510" actId="26606"/>
          <ac:spMkLst>
            <pc:docMk/>
            <pc:sldMk cId="1771336167" sldId="383"/>
            <ac:spMk id="20" creationId="{3ECA69A1-7536-43AC-85EF-C7106179F5ED}"/>
          </ac:spMkLst>
        </pc:spChg>
        <pc:picChg chg="add mod">
          <ac:chgData name="Bachu, Lokesh" userId="9c31840a-16a8-4b13-a969-cfe956679ff7" providerId="ADAL" clId="{2B01273E-AE68-4F87-91E0-515903585696}" dt="2025-03-27T06:58:07.926" v="1511" actId="1076"/>
          <ac:picMkLst>
            <pc:docMk/>
            <pc:sldMk cId="1771336167" sldId="383"/>
            <ac:picMk id="3" creationId="{D20F32F2-7137-B2AE-2B23-6B6ADC0AEF61}"/>
          </ac:picMkLst>
        </pc:picChg>
        <pc:picChg chg="add mod">
          <ac:chgData name="Bachu, Lokesh" userId="9c31840a-16a8-4b13-a969-cfe956679ff7" providerId="ADAL" clId="{2B01273E-AE68-4F87-91E0-515903585696}" dt="2025-03-27T06:58:33.455" v="1515" actId="1076"/>
          <ac:picMkLst>
            <pc:docMk/>
            <pc:sldMk cId="1771336167" sldId="383"/>
            <ac:picMk id="5" creationId="{C02AB018-EBB0-08A8-09AA-BC7774B467F7}"/>
          </ac:picMkLst>
        </pc:picChg>
      </pc:sldChg>
      <pc:sldChg chg="new add del">
        <pc:chgData name="Bachu, Lokesh" userId="9c31840a-16a8-4b13-a969-cfe956679ff7" providerId="ADAL" clId="{2B01273E-AE68-4F87-91E0-515903585696}" dt="2025-03-27T05:12:42.401" v="1281" actId="47"/>
        <pc:sldMkLst>
          <pc:docMk/>
          <pc:sldMk cId="3740171015" sldId="383"/>
        </pc:sldMkLst>
      </pc:sldChg>
      <pc:sldChg chg="addSp modSp add mod">
        <pc:chgData name="Bachu, Lokesh" userId="9c31840a-16a8-4b13-a969-cfe956679ff7" providerId="ADAL" clId="{2B01273E-AE68-4F87-91E0-515903585696}" dt="2025-03-27T07:00:24.737" v="1524" actId="20577"/>
        <pc:sldMkLst>
          <pc:docMk/>
          <pc:sldMk cId="105583628" sldId="384"/>
        </pc:sldMkLst>
        <pc:spChg chg="add mod">
          <ac:chgData name="Bachu, Lokesh" userId="9c31840a-16a8-4b13-a969-cfe956679ff7" providerId="ADAL" clId="{2B01273E-AE68-4F87-91E0-515903585696}" dt="2025-03-27T07:00:24.737" v="1524" actId="20577"/>
          <ac:spMkLst>
            <pc:docMk/>
            <pc:sldMk cId="105583628" sldId="384"/>
            <ac:spMk id="3" creationId="{6786284A-0098-FCD3-E932-F0E426C2D1A0}"/>
          </ac:spMkLst>
        </pc:spChg>
      </pc:sldChg>
      <pc:sldChg chg="new add del">
        <pc:chgData name="Bachu, Lokesh" userId="9c31840a-16a8-4b13-a969-cfe956679ff7" providerId="ADAL" clId="{2B01273E-AE68-4F87-91E0-515903585696}" dt="2025-03-27T05:12:42.401" v="1281" actId="47"/>
        <pc:sldMkLst>
          <pc:docMk/>
          <pc:sldMk cId="597038671" sldId="384"/>
        </pc:sldMkLst>
      </pc:sldChg>
      <pc:sldChg chg="addSp modSp add mod setBg">
        <pc:chgData name="Bachu, Lokesh" userId="9c31840a-16a8-4b13-a969-cfe956679ff7" providerId="ADAL" clId="{2B01273E-AE68-4F87-91E0-515903585696}" dt="2025-03-27T07:01:49.992" v="1532" actId="1076"/>
        <pc:sldMkLst>
          <pc:docMk/>
          <pc:sldMk cId="1741095974" sldId="385"/>
        </pc:sldMkLst>
        <pc:spChg chg="add">
          <ac:chgData name="Bachu, Lokesh" userId="9c31840a-16a8-4b13-a969-cfe956679ff7" providerId="ADAL" clId="{2B01273E-AE68-4F87-91E0-515903585696}" dt="2025-03-27T07:01:23.243" v="1526" actId="26606"/>
          <ac:spMkLst>
            <pc:docMk/>
            <pc:sldMk cId="1741095974" sldId="385"/>
            <ac:spMk id="8" creationId="{F3060C83-F051-4F0E-ABAD-AA0DFC48B218}"/>
          </ac:spMkLst>
        </pc:spChg>
        <pc:spChg chg="add">
          <ac:chgData name="Bachu, Lokesh" userId="9c31840a-16a8-4b13-a969-cfe956679ff7" providerId="ADAL" clId="{2B01273E-AE68-4F87-91E0-515903585696}" dt="2025-03-27T07:01:23.243" v="1526" actId="26606"/>
          <ac:spMkLst>
            <pc:docMk/>
            <pc:sldMk cId="1741095974" sldId="385"/>
            <ac:spMk id="10" creationId="{83C98ABE-055B-441F-B07E-44F97F083C39}"/>
          </ac:spMkLst>
        </pc:spChg>
        <pc:spChg chg="add">
          <ac:chgData name="Bachu, Lokesh" userId="9c31840a-16a8-4b13-a969-cfe956679ff7" providerId="ADAL" clId="{2B01273E-AE68-4F87-91E0-515903585696}" dt="2025-03-27T07:01:23.243" v="1526" actId="26606"/>
          <ac:spMkLst>
            <pc:docMk/>
            <pc:sldMk cId="1741095974" sldId="385"/>
            <ac:spMk id="12" creationId="{29FDB030-9B49-4CED-8CCD-4D99382388AC}"/>
          </ac:spMkLst>
        </pc:spChg>
        <pc:spChg chg="add">
          <ac:chgData name="Bachu, Lokesh" userId="9c31840a-16a8-4b13-a969-cfe956679ff7" providerId="ADAL" clId="{2B01273E-AE68-4F87-91E0-515903585696}" dt="2025-03-27T07:01:23.243" v="1526" actId="26606"/>
          <ac:spMkLst>
            <pc:docMk/>
            <pc:sldMk cId="1741095974" sldId="385"/>
            <ac:spMk id="14" creationId="{3783CA14-24A1-485C-8B30-D6A5D87987AD}"/>
          </ac:spMkLst>
        </pc:spChg>
        <pc:spChg chg="add">
          <ac:chgData name="Bachu, Lokesh" userId="9c31840a-16a8-4b13-a969-cfe956679ff7" providerId="ADAL" clId="{2B01273E-AE68-4F87-91E0-515903585696}" dt="2025-03-27T07:01:23.243" v="1526" actId="26606"/>
          <ac:spMkLst>
            <pc:docMk/>
            <pc:sldMk cId="1741095974" sldId="385"/>
            <ac:spMk id="16" creationId="{9A97C86A-04D6-40F7-AE84-31AB43E6A846}"/>
          </ac:spMkLst>
        </pc:spChg>
        <pc:spChg chg="add">
          <ac:chgData name="Bachu, Lokesh" userId="9c31840a-16a8-4b13-a969-cfe956679ff7" providerId="ADAL" clId="{2B01273E-AE68-4F87-91E0-515903585696}" dt="2025-03-27T07:01:23.243" v="1526" actId="26606"/>
          <ac:spMkLst>
            <pc:docMk/>
            <pc:sldMk cId="1741095974" sldId="385"/>
            <ac:spMk id="18" creationId="{FF9F2414-84E8-453E-B1F3-389FDE8192D9}"/>
          </ac:spMkLst>
        </pc:spChg>
        <pc:spChg chg="add">
          <ac:chgData name="Bachu, Lokesh" userId="9c31840a-16a8-4b13-a969-cfe956679ff7" providerId="ADAL" clId="{2B01273E-AE68-4F87-91E0-515903585696}" dt="2025-03-27T07:01:23.243" v="1526" actId="26606"/>
          <ac:spMkLst>
            <pc:docMk/>
            <pc:sldMk cId="1741095974" sldId="385"/>
            <ac:spMk id="20" creationId="{3ECA69A1-7536-43AC-85EF-C7106179F5ED}"/>
          </ac:spMkLst>
        </pc:spChg>
        <pc:picChg chg="add mod">
          <ac:chgData name="Bachu, Lokesh" userId="9c31840a-16a8-4b13-a969-cfe956679ff7" providerId="ADAL" clId="{2B01273E-AE68-4F87-91E0-515903585696}" dt="2025-03-27T07:01:25.496" v="1527" actId="1076"/>
          <ac:picMkLst>
            <pc:docMk/>
            <pc:sldMk cId="1741095974" sldId="385"/>
            <ac:picMk id="3" creationId="{40D55F8C-FBC9-32D7-5F0C-B0FE12835F5C}"/>
          </ac:picMkLst>
        </pc:picChg>
        <pc:picChg chg="add mod">
          <ac:chgData name="Bachu, Lokesh" userId="9c31840a-16a8-4b13-a969-cfe956679ff7" providerId="ADAL" clId="{2B01273E-AE68-4F87-91E0-515903585696}" dt="2025-03-27T07:01:49.992" v="1532" actId="1076"/>
          <ac:picMkLst>
            <pc:docMk/>
            <pc:sldMk cId="1741095974" sldId="385"/>
            <ac:picMk id="5" creationId="{947A9582-CE4C-F711-CE01-0531CB3C862C}"/>
          </ac:picMkLst>
        </pc:picChg>
      </pc:sldChg>
      <pc:sldChg chg="new add del">
        <pc:chgData name="Bachu, Lokesh" userId="9c31840a-16a8-4b13-a969-cfe956679ff7" providerId="ADAL" clId="{2B01273E-AE68-4F87-91E0-515903585696}" dt="2025-03-27T05:12:42.401" v="1281" actId="47"/>
        <pc:sldMkLst>
          <pc:docMk/>
          <pc:sldMk cId="3877369992" sldId="385"/>
        </pc:sldMkLst>
      </pc:sldChg>
      <pc:sldChg chg="new add del">
        <pc:chgData name="Bachu, Lokesh" userId="9c31840a-16a8-4b13-a969-cfe956679ff7" providerId="ADAL" clId="{2B01273E-AE68-4F87-91E0-515903585696}" dt="2025-03-27T05:12:42.401" v="1281" actId="47"/>
        <pc:sldMkLst>
          <pc:docMk/>
          <pc:sldMk cId="3406940159" sldId="386"/>
        </pc:sldMkLst>
      </pc:sldChg>
      <pc:sldChg chg="addSp modSp add mod">
        <pc:chgData name="Bachu, Lokesh" userId="9c31840a-16a8-4b13-a969-cfe956679ff7" providerId="ADAL" clId="{2B01273E-AE68-4F87-91E0-515903585696}" dt="2025-03-27T07:04:29.027" v="1562" actId="14100"/>
        <pc:sldMkLst>
          <pc:docMk/>
          <pc:sldMk cId="3713726101" sldId="386"/>
        </pc:sldMkLst>
        <pc:spChg chg="add mod">
          <ac:chgData name="Bachu, Lokesh" userId="9c31840a-16a8-4b13-a969-cfe956679ff7" providerId="ADAL" clId="{2B01273E-AE68-4F87-91E0-515903585696}" dt="2025-03-27T07:03:21.554" v="1558" actId="20577"/>
          <ac:spMkLst>
            <pc:docMk/>
            <pc:sldMk cId="3713726101" sldId="386"/>
            <ac:spMk id="3" creationId="{DC3989B5-B41E-1856-24A8-2C197B7FF2BF}"/>
          </ac:spMkLst>
        </pc:spChg>
        <pc:picChg chg="add mod">
          <ac:chgData name="Bachu, Lokesh" userId="9c31840a-16a8-4b13-a969-cfe956679ff7" providerId="ADAL" clId="{2B01273E-AE68-4F87-91E0-515903585696}" dt="2025-03-27T07:04:29.027" v="1562" actId="14100"/>
          <ac:picMkLst>
            <pc:docMk/>
            <pc:sldMk cId="3713726101" sldId="386"/>
            <ac:picMk id="5" creationId="{4A2144E4-BB6D-3223-8673-1BC9BC2E4392}"/>
          </ac:picMkLst>
        </pc:picChg>
      </pc:sldChg>
      <pc:sldChg chg="addSp modSp add mod">
        <pc:chgData name="Bachu, Lokesh" userId="9c31840a-16a8-4b13-a969-cfe956679ff7" providerId="ADAL" clId="{2B01273E-AE68-4F87-91E0-515903585696}" dt="2025-03-27T07:11:01.555" v="1581" actId="1076"/>
        <pc:sldMkLst>
          <pc:docMk/>
          <pc:sldMk cId="2219788078" sldId="387"/>
        </pc:sldMkLst>
        <pc:spChg chg="add mod">
          <ac:chgData name="Bachu, Lokesh" userId="9c31840a-16a8-4b13-a969-cfe956679ff7" providerId="ADAL" clId="{2B01273E-AE68-4F87-91E0-515903585696}" dt="2025-03-27T07:05:59.507" v="1569" actId="207"/>
          <ac:spMkLst>
            <pc:docMk/>
            <pc:sldMk cId="2219788078" sldId="387"/>
            <ac:spMk id="3" creationId="{DD9174AF-CC4F-4E4D-16E7-F6B9DB299C87}"/>
          </ac:spMkLst>
        </pc:spChg>
        <pc:spChg chg="add mod">
          <ac:chgData name="Bachu, Lokesh" userId="9c31840a-16a8-4b13-a969-cfe956679ff7" providerId="ADAL" clId="{2B01273E-AE68-4F87-91E0-515903585696}" dt="2025-03-27T07:11:01.555" v="1581" actId="1076"/>
          <ac:spMkLst>
            <pc:docMk/>
            <pc:sldMk cId="2219788078" sldId="387"/>
            <ac:spMk id="5" creationId="{C02C673F-8274-25E5-FA28-259D0717DF1D}"/>
          </ac:spMkLst>
        </pc:spChg>
      </pc:sldChg>
      <pc:sldChg chg="new add del">
        <pc:chgData name="Bachu, Lokesh" userId="9c31840a-16a8-4b13-a969-cfe956679ff7" providerId="ADAL" clId="{2B01273E-AE68-4F87-91E0-515903585696}" dt="2025-03-27T05:12:42.401" v="1281" actId="47"/>
        <pc:sldMkLst>
          <pc:docMk/>
          <pc:sldMk cId="3408298123" sldId="387"/>
        </pc:sldMkLst>
      </pc:sldChg>
      <pc:sldChg chg="new del">
        <pc:chgData name="Bachu, Lokesh" userId="9c31840a-16a8-4b13-a969-cfe956679ff7" providerId="ADAL" clId="{2B01273E-AE68-4F87-91E0-515903585696}" dt="2025-03-26T07:41:13.266" v="1176" actId="47"/>
        <pc:sldMkLst>
          <pc:docMk/>
          <pc:sldMk cId="2666102557" sldId="388"/>
        </pc:sldMkLst>
      </pc:sldChg>
      <pc:sldChg chg="addSp modSp add mod setBg">
        <pc:chgData name="Bachu, Lokesh" userId="9c31840a-16a8-4b13-a969-cfe956679ff7" providerId="ADAL" clId="{2B01273E-AE68-4F87-91E0-515903585696}" dt="2025-03-27T07:13:18.114" v="1584" actId="14100"/>
        <pc:sldMkLst>
          <pc:docMk/>
          <pc:sldMk cId="3060621666" sldId="388"/>
        </pc:sldMkLst>
        <pc:spChg chg="add">
          <ac:chgData name="Bachu, Lokesh" userId="9c31840a-16a8-4b13-a969-cfe956679ff7" providerId="ADAL" clId="{2B01273E-AE68-4F87-91E0-515903585696}" dt="2025-03-27T07:11:42.531" v="1583" actId="26606"/>
          <ac:spMkLst>
            <pc:docMk/>
            <pc:sldMk cId="3060621666" sldId="388"/>
            <ac:spMk id="8" creationId="{F3060C83-F051-4F0E-ABAD-AA0DFC48B218}"/>
          </ac:spMkLst>
        </pc:spChg>
        <pc:spChg chg="add">
          <ac:chgData name="Bachu, Lokesh" userId="9c31840a-16a8-4b13-a969-cfe956679ff7" providerId="ADAL" clId="{2B01273E-AE68-4F87-91E0-515903585696}" dt="2025-03-27T07:11:42.531" v="1583" actId="26606"/>
          <ac:spMkLst>
            <pc:docMk/>
            <pc:sldMk cId="3060621666" sldId="388"/>
            <ac:spMk id="10" creationId="{83C98ABE-055B-441F-B07E-44F97F083C39}"/>
          </ac:spMkLst>
        </pc:spChg>
        <pc:spChg chg="add">
          <ac:chgData name="Bachu, Lokesh" userId="9c31840a-16a8-4b13-a969-cfe956679ff7" providerId="ADAL" clId="{2B01273E-AE68-4F87-91E0-515903585696}" dt="2025-03-27T07:11:42.531" v="1583" actId="26606"/>
          <ac:spMkLst>
            <pc:docMk/>
            <pc:sldMk cId="3060621666" sldId="388"/>
            <ac:spMk id="12" creationId="{29FDB030-9B49-4CED-8CCD-4D99382388AC}"/>
          </ac:spMkLst>
        </pc:spChg>
        <pc:spChg chg="add">
          <ac:chgData name="Bachu, Lokesh" userId="9c31840a-16a8-4b13-a969-cfe956679ff7" providerId="ADAL" clId="{2B01273E-AE68-4F87-91E0-515903585696}" dt="2025-03-27T07:11:42.531" v="1583" actId="26606"/>
          <ac:spMkLst>
            <pc:docMk/>
            <pc:sldMk cId="3060621666" sldId="388"/>
            <ac:spMk id="14" creationId="{3783CA14-24A1-485C-8B30-D6A5D87987AD}"/>
          </ac:spMkLst>
        </pc:spChg>
        <pc:spChg chg="add">
          <ac:chgData name="Bachu, Lokesh" userId="9c31840a-16a8-4b13-a969-cfe956679ff7" providerId="ADAL" clId="{2B01273E-AE68-4F87-91E0-515903585696}" dt="2025-03-27T07:11:42.531" v="1583" actId="26606"/>
          <ac:spMkLst>
            <pc:docMk/>
            <pc:sldMk cId="3060621666" sldId="388"/>
            <ac:spMk id="16" creationId="{9A97C86A-04D6-40F7-AE84-31AB43E6A846}"/>
          </ac:spMkLst>
        </pc:spChg>
        <pc:spChg chg="add">
          <ac:chgData name="Bachu, Lokesh" userId="9c31840a-16a8-4b13-a969-cfe956679ff7" providerId="ADAL" clId="{2B01273E-AE68-4F87-91E0-515903585696}" dt="2025-03-27T07:11:42.531" v="1583" actId="26606"/>
          <ac:spMkLst>
            <pc:docMk/>
            <pc:sldMk cId="3060621666" sldId="388"/>
            <ac:spMk id="18" creationId="{FF9F2414-84E8-453E-B1F3-389FDE8192D9}"/>
          </ac:spMkLst>
        </pc:spChg>
        <pc:spChg chg="add">
          <ac:chgData name="Bachu, Lokesh" userId="9c31840a-16a8-4b13-a969-cfe956679ff7" providerId="ADAL" clId="{2B01273E-AE68-4F87-91E0-515903585696}" dt="2025-03-27T07:11:42.531" v="1583" actId="26606"/>
          <ac:spMkLst>
            <pc:docMk/>
            <pc:sldMk cId="3060621666" sldId="388"/>
            <ac:spMk id="20" creationId="{3ECA69A1-7536-43AC-85EF-C7106179F5ED}"/>
          </ac:spMkLst>
        </pc:spChg>
        <pc:picChg chg="add mod">
          <ac:chgData name="Bachu, Lokesh" userId="9c31840a-16a8-4b13-a969-cfe956679ff7" providerId="ADAL" clId="{2B01273E-AE68-4F87-91E0-515903585696}" dt="2025-03-27T07:13:18.114" v="1584" actId="14100"/>
          <ac:picMkLst>
            <pc:docMk/>
            <pc:sldMk cId="3060621666" sldId="388"/>
            <ac:picMk id="3" creationId="{7547FF5C-D743-494C-92AF-631E2080FE29}"/>
          </ac:picMkLst>
        </pc:picChg>
      </pc:sldChg>
      <pc:sldChg chg="addSp modSp add mod">
        <pc:chgData name="Bachu, Lokesh" userId="9c31840a-16a8-4b13-a969-cfe956679ff7" providerId="ADAL" clId="{2B01273E-AE68-4F87-91E0-515903585696}" dt="2025-03-27T07:28:43.965" v="1598" actId="14100"/>
        <pc:sldMkLst>
          <pc:docMk/>
          <pc:sldMk cId="980365296" sldId="389"/>
        </pc:sldMkLst>
        <pc:spChg chg="add mod">
          <ac:chgData name="Bachu, Lokesh" userId="9c31840a-16a8-4b13-a969-cfe956679ff7" providerId="ADAL" clId="{2B01273E-AE68-4F87-91E0-515903585696}" dt="2025-03-27T07:26:57.900" v="1590" actId="255"/>
          <ac:spMkLst>
            <pc:docMk/>
            <pc:sldMk cId="980365296" sldId="389"/>
            <ac:spMk id="3" creationId="{2210EA13-6802-F79F-EBA0-681A57FF9E99}"/>
          </ac:spMkLst>
        </pc:spChg>
        <pc:spChg chg="add mod">
          <ac:chgData name="Bachu, Lokesh" userId="9c31840a-16a8-4b13-a969-cfe956679ff7" providerId="ADAL" clId="{2B01273E-AE68-4F87-91E0-515903585696}" dt="2025-03-27T07:28:43.965" v="1598" actId="14100"/>
          <ac:spMkLst>
            <pc:docMk/>
            <pc:sldMk cId="980365296" sldId="389"/>
            <ac:spMk id="7" creationId="{E3C66CF8-DED5-8F5A-95DC-A5B3F2283336}"/>
          </ac:spMkLst>
        </pc:spChg>
        <pc:picChg chg="add mod">
          <ac:chgData name="Bachu, Lokesh" userId="9c31840a-16a8-4b13-a969-cfe956679ff7" providerId="ADAL" clId="{2B01273E-AE68-4F87-91E0-515903585696}" dt="2025-03-27T07:28:11.388" v="1593" actId="1076"/>
          <ac:picMkLst>
            <pc:docMk/>
            <pc:sldMk cId="980365296" sldId="389"/>
            <ac:picMk id="5" creationId="{B765F28E-1643-FFD6-A91D-E870A8BB5F5F}"/>
          </ac:picMkLst>
        </pc:picChg>
      </pc:sldChg>
      <pc:sldChg chg="new del">
        <pc:chgData name="Bachu, Lokesh" userId="9c31840a-16a8-4b13-a969-cfe956679ff7" providerId="ADAL" clId="{2B01273E-AE68-4F87-91E0-515903585696}" dt="2025-03-26T07:41:11.190" v="1175" actId="47"/>
        <pc:sldMkLst>
          <pc:docMk/>
          <pc:sldMk cId="3901714924" sldId="389"/>
        </pc:sldMkLst>
      </pc:sldChg>
      <pc:sldChg chg="new del">
        <pc:chgData name="Bachu, Lokesh" userId="9c31840a-16a8-4b13-a969-cfe956679ff7" providerId="ADAL" clId="{2B01273E-AE68-4F87-91E0-515903585696}" dt="2025-03-26T07:41:11.160" v="1174" actId="47"/>
        <pc:sldMkLst>
          <pc:docMk/>
          <pc:sldMk cId="322965185" sldId="390"/>
        </pc:sldMkLst>
      </pc:sldChg>
      <pc:sldChg chg="addSp modSp add mod">
        <pc:chgData name="Bachu, Lokesh" userId="9c31840a-16a8-4b13-a969-cfe956679ff7" providerId="ADAL" clId="{2B01273E-AE68-4F87-91E0-515903585696}" dt="2025-03-27T07:29:38.435" v="1609" actId="14100"/>
        <pc:sldMkLst>
          <pc:docMk/>
          <pc:sldMk cId="1653586623" sldId="390"/>
        </pc:sldMkLst>
        <pc:spChg chg="add mod">
          <ac:chgData name="Bachu, Lokesh" userId="9c31840a-16a8-4b13-a969-cfe956679ff7" providerId="ADAL" clId="{2B01273E-AE68-4F87-91E0-515903585696}" dt="2025-03-27T07:29:06.690" v="1605" actId="20577"/>
          <ac:spMkLst>
            <pc:docMk/>
            <pc:sldMk cId="1653586623" sldId="390"/>
            <ac:spMk id="3" creationId="{178B14FE-7017-048A-B710-192A42F64E2A}"/>
          </ac:spMkLst>
        </pc:spChg>
        <pc:picChg chg="add mod">
          <ac:chgData name="Bachu, Lokesh" userId="9c31840a-16a8-4b13-a969-cfe956679ff7" providerId="ADAL" clId="{2B01273E-AE68-4F87-91E0-515903585696}" dt="2025-03-27T07:29:38.435" v="1609" actId="14100"/>
          <ac:picMkLst>
            <pc:docMk/>
            <pc:sldMk cId="1653586623" sldId="390"/>
            <ac:picMk id="5" creationId="{09D3EF9C-1443-2598-EA74-B25B00CA01BF}"/>
          </ac:picMkLst>
        </pc:picChg>
      </pc:sldChg>
      <pc:sldChg chg="new del">
        <pc:chgData name="Bachu, Lokesh" userId="9c31840a-16a8-4b13-a969-cfe956679ff7" providerId="ADAL" clId="{2B01273E-AE68-4F87-91E0-515903585696}" dt="2025-03-26T07:41:11.128" v="1173" actId="47"/>
        <pc:sldMkLst>
          <pc:docMk/>
          <pc:sldMk cId="1967283777" sldId="391"/>
        </pc:sldMkLst>
      </pc:sldChg>
      <pc:sldChg chg="addSp modSp add mod">
        <pc:chgData name="Bachu, Lokesh" userId="9c31840a-16a8-4b13-a969-cfe956679ff7" providerId="ADAL" clId="{2B01273E-AE68-4F87-91E0-515903585696}" dt="2025-03-27T07:32:26.458" v="1617" actId="1076"/>
        <pc:sldMkLst>
          <pc:docMk/>
          <pc:sldMk cId="2516875764" sldId="391"/>
        </pc:sldMkLst>
        <pc:spChg chg="add mod">
          <ac:chgData name="Bachu, Lokesh" userId="9c31840a-16a8-4b13-a969-cfe956679ff7" providerId="ADAL" clId="{2B01273E-AE68-4F87-91E0-515903585696}" dt="2025-03-27T07:31:56.531" v="1615" actId="255"/>
          <ac:spMkLst>
            <pc:docMk/>
            <pc:sldMk cId="2516875764" sldId="391"/>
            <ac:spMk id="3" creationId="{DF7636B0-C839-5056-0470-B5203C2A3B00}"/>
          </ac:spMkLst>
        </pc:spChg>
        <pc:picChg chg="add mod">
          <ac:chgData name="Bachu, Lokesh" userId="9c31840a-16a8-4b13-a969-cfe956679ff7" providerId="ADAL" clId="{2B01273E-AE68-4F87-91E0-515903585696}" dt="2025-03-27T07:32:26.458" v="1617" actId="1076"/>
          <ac:picMkLst>
            <pc:docMk/>
            <pc:sldMk cId="2516875764" sldId="391"/>
            <ac:picMk id="5" creationId="{BD38D949-FA17-B19C-7DFF-A381CAC75C3E}"/>
          </ac:picMkLst>
        </pc:picChg>
      </pc:sldChg>
      <pc:sldChg chg="new del">
        <pc:chgData name="Bachu, Lokesh" userId="9c31840a-16a8-4b13-a969-cfe956679ff7" providerId="ADAL" clId="{2B01273E-AE68-4F87-91E0-515903585696}" dt="2025-03-26T07:41:11.098" v="1172" actId="47"/>
        <pc:sldMkLst>
          <pc:docMk/>
          <pc:sldMk cId="1144882190" sldId="392"/>
        </pc:sldMkLst>
      </pc:sldChg>
      <pc:sldChg chg="addSp modSp add mod">
        <pc:chgData name="Bachu, Lokesh" userId="9c31840a-16a8-4b13-a969-cfe956679ff7" providerId="ADAL" clId="{2B01273E-AE68-4F87-91E0-515903585696}" dt="2025-03-27T07:33:26.820" v="1625" actId="1076"/>
        <pc:sldMkLst>
          <pc:docMk/>
          <pc:sldMk cId="1739642080" sldId="392"/>
        </pc:sldMkLst>
        <pc:spChg chg="add mod">
          <ac:chgData name="Bachu, Lokesh" userId="9c31840a-16a8-4b13-a969-cfe956679ff7" providerId="ADAL" clId="{2B01273E-AE68-4F87-91E0-515903585696}" dt="2025-03-27T07:33:04.024" v="1623" actId="255"/>
          <ac:spMkLst>
            <pc:docMk/>
            <pc:sldMk cId="1739642080" sldId="392"/>
            <ac:spMk id="3" creationId="{53B77506-F44D-217E-1EC5-B32CCD82AFFA}"/>
          </ac:spMkLst>
        </pc:spChg>
        <pc:picChg chg="add mod">
          <ac:chgData name="Bachu, Lokesh" userId="9c31840a-16a8-4b13-a969-cfe956679ff7" providerId="ADAL" clId="{2B01273E-AE68-4F87-91E0-515903585696}" dt="2025-03-27T07:33:26.820" v="1625" actId="1076"/>
          <ac:picMkLst>
            <pc:docMk/>
            <pc:sldMk cId="1739642080" sldId="392"/>
            <ac:picMk id="5" creationId="{6B8A340C-0F5A-D001-FBC3-1978F59299A9}"/>
          </ac:picMkLst>
        </pc:picChg>
      </pc:sldChg>
      <pc:sldChg chg="new del">
        <pc:chgData name="Bachu, Lokesh" userId="9c31840a-16a8-4b13-a969-cfe956679ff7" providerId="ADAL" clId="{2B01273E-AE68-4F87-91E0-515903585696}" dt="2025-03-26T07:41:11.067" v="1171" actId="47"/>
        <pc:sldMkLst>
          <pc:docMk/>
          <pc:sldMk cId="1605573205" sldId="393"/>
        </pc:sldMkLst>
      </pc:sldChg>
      <pc:sldChg chg="addSp modSp add mod setBg">
        <pc:chgData name="Bachu, Lokesh" userId="9c31840a-16a8-4b13-a969-cfe956679ff7" providerId="ADAL" clId="{2B01273E-AE68-4F87-91E0-515903585696}" dt="2025-03-27T07:35:31.283" v="1634" actId="26606"/>
        <pc:sldMkLst>
          <pc:docMk/>
          <pc:sldMk cId="3609480611" sldId="393"/>
        </pc:sldMkLst>
        <pc:spChg chg="add mod">
          <ac:chgData name="Bachu, Lokesh" userId="9c31840a-16a8-4b13-a969-cfe956679ff7" providerId="ADAL" clId="{2B01273E-AE68-4F87-91E0-515903585696}" dt="2025-03-27T07:35:31.283" v="1634" actId="26606"/>
          <ac:spMkLst>
            <pc:docMk/>
            <pc:sldMk cId="3609480611" sldId="393"/>
            <ac:spMk id="3" creationId="{7E9D8F04-B946-CACB-7282-46BD4B0ADBFD}"/>
          </ac:spMkLst>
        </pc:spChg>
        <pc:spChg chg="add">
          <ac:chgData name="Bachu, Lokesh" userId="9c31840a-16a8-4b13-a969-cfe956679ff7" providerId="ADAL" clId="{2B01273E-AE68-4F87-91E0-515903585696}" dt="2025-03-27T07:35:31.283" v="1634" actId="26606"/>
          <ac:spMkLst>
            <pc:docMk/>
            <pc:sldMk cId="3609480611" sldId="393"/>
            <ac:spMk id="10" creationId="{2B97F24A-32CE-4C1C-A50D-3016B394DCFB}"/>
          </ac:spMkLst>
        </pc:spChg>
        <pc:spChg chg="add">
          <ac:chgData name="Bachu, Lokesh" userId="9c31840a-16a8-4b13-a969-cfe956679ff7" providerId="ADAL" clId="{2B01273E-AE68-4F87-91E0-515903585696}" dt="2025-03-27T07:35:31.283" v="1634" actId="26606"/>
          <ac:spMkLst>
            <pc:docMk/>
            <pc:sldMk cId="3609480611" sldId="393"/>
            <ac:spMk id="12" creationId="{CD8B4F24-440B-49E9-B85D-733523DC064B}"/>
          </ac:spMkLst>
        </pc:spChg>
        <pc:picChg chg="add mod">
          <ac:chgData name="Bachu, Lokesh" userId="9c31840a-16a8-4b13-a969-cfe956679ff7" providerId="ADAL" clId="{2B01273E-AE68-4F87-91E0-515903585696}" dt="2025-03-27T07:35:31.283" v="1634" actId="26606"/>
          <ac:picMkLst>
            <pc:docMk/>
            <pc:sldMk cId="3609480611" sldId="393"/>
            <ac:picMk id="5" creationId="{4EE936E5-7EF4-9741-BAC3-4597AEC1D7A8}"/>
          </ac:picMkLst>
        </pc:picChg>
      </pc:sldChg>
      <pc:sldChg chg="new del">
        <pc:chgData name="Bachu, Lokesh" userId="9c31840a-16a8-4b13-a969-cfe956679ff7" providerId="ADAL" clId="{2B01273E-AE68-4F87-91E0-515903585696}" dt="2025-03-26T07:41:11.037" v="1170" actId="47"/>
        <pc:sldMkLst>
          <pc:docMk/>
          <pc:sldMk cId="1596924290" sldId="394"/>
        </pc:sldMkLst>
      </pc:sldChg>
      <pc:sldChg chg="addSp modSp add mod">
        <pc:chgData name="Bachu, Lokesh" userId="9c31840a-16a8-4b13-a969-cfe956679ff7" providerId="ADAL" clId="{2B01273E-AE68-4F87-91E0-515903585696}" dt="2025-03-27T07:36:14.426" v="1642" actId="20577"/>
        <pc:sldMkLst>
          <pc:docMk/>
          <pc:sldMk cId="3794502171" sldId="394"/>
        </pc:sldMkLst>
        <pc:spChg chg="add mod">
          <ac:chgData name="Bachu, Lokesh" userId="9c31840a-16a8-4b13-a969-cfe956679ff7" providerId="ADAL" clId="{2B01273E-AE68-4F87-91E0-515903585696}" dt="2025-03-27T07:36:14.426" v="1642" actId="20577"/>
          <ac:spMkLst>
            <pc:docMk/>
            <pc:sldMk cId="3794502171" sldId="394"/>
            <ac:spMk id="3" creationId="{81BA2A06-DB8B-3D1C-830F-1F70AF1F24BB}"/>
          </ac:spMkLst>
        </pc:spChg>
      </pc:sldChg>
      <pc:sldChg chg="new del">
        <pc:chgData name="Bachu, Lokesh" userId="9c31840a-16a8-4b13-a969-cfe956679ff7" providerId="ADAL" clId="{2B01273E-AE68-4F87-91E0-515903585696}" dt="2025-03-26T07:41:11.006" v="1169" actId="47"/>
        <pc:sldMkLst>
          <pc:docMk/>
          <pc:sldMk cId="1197677034" sldId="395"/>
        </pc:sldMkLst>
      </pc:sldChg>
      <pc:sldChg chg="addSp modSp add mod setBg">
        <pc:chgData name="Bachu, Lokesh" userId="9c31840a-16a8-4b13-a969-cfe956679ff7" providerId="ADAL" clId="{2B01273E-AE68-4F87-91E0-515903585696}" dt="2025-03-27T07:36:44.650" v="1644" actId="26606"/>
        <pc:sldMkLst>
          <pc:docMk/>
          <pc:sldMk cId="4116011252" sldId="395"/>
        </pc:sldMkLst>
        <pc:spChg chg="add">
          <ac:chgData name="Bachu, Lokesh" userId="9c31840a-16a8-4b13-a969-cfe956679ff7" providerId="ADAL" clId="{2B01273E-AE68-4F87-91E0-515903585696}" dt="2025-03-27T07:36:44.650" v="1644" actId="26606"/>
          <ac:spMkLst>
            <pc:docMk/>
            <pc:sldMk cId="4116011252" sldId="395"/>
            <ac:spMk id="8" creationId="{F3060C83-F051-4F0E-ABAD-AA0DFC48B218}"/>
          </ac:spMkLst>
        </pc:spChg>
        <pc:spChg chg="add">
          <ac:chgData name="Bachu, Lokesh" userId="9c31840a-16a8-4b13-a969-cfe956679ff7" providerId="ADAL" clId="{2B01273E-AE68-4F87-91E0-515903585696}" dt="2025-03-27T07:36:44.650" v="1644" actId="26606"/>
          <ac:spMkLst>
            <pc:docMk/>
            <pc:sldMk cId="4116011252" sldId="395"/>
            <ac:spMk id="10" creationId="{83C98ABE-055B-441F-B07E-44F97F083C39}"/>
          </ac:spMkLst>
        </pc:spChg>
        <pc:spChg chg="add">
          <ac:chgData name="Bachu, Lokesh" userId="9c31840a-16a8-4b13-a969-cfe956679ff7" providerId="ADAL" clId="{2B01273E-AE68-4F87-91E0-515903585696}" dt="2025-03-27T07:36:44.650" v="1644" actId="26606"/>
          <ac:spMkLst>
            <pc:docMk/>
            <pc:sldMk cId="4116011252" sldId="395"/>
            <ac:spMk id="12" creationId="{29FDB030-9B49-4CED-8CCD-4D99382388AC}"/>
          </ac:spMkLst>
        </pc:spChg>
        <pc:spChg chg="add">
          <ac:chgData name="Bachu, Lokesh" userId="9c31840a-16a8-4b13-a969-cfe956679ff7" providerId="ADAL" clId="{2B01273E-AE68-4F87-91E0-515903585696}" dt="2025-03-27T07:36:44.650" v="1644" actId="26606"/>
          <ac:spMkLst>
            <pc:docMk/>
            <pc:sldMk cId="4116011252" sldId="395"/>
            <ac:spMk id="14" creationId="{3783CA14-24A1-485C-8B30-D6A5D87987AD}"/>
          </ac:spMkLst>
        </pc:spChg>
        <pc:spChg chg="add">
          <ac:chgData name="Bachu, Lokesh" userId="9c31840a-16a8-4b13-a969-cfe956679ff7" providerId="ADAL" clId="{2B01273E-AE68-4F87-91E0-515903585696}" dt="2025-03-27T07:36:44.650" v="1644" actId="26606"/>
          <ac:spMkLst>
            <pc:docMk/>
            <pc:sldMk cId="4116011252" sldId="395"/>
            <ac:spMk id="16" creationId="{9A97C86A-04D6-40F7-AE84-31AB43E6A846}"/>
          </ac:spMkLst>
        </pc:spChg>
        <pc:spChg chg="add">
          <ac:chgData name="Bachu, Lokesh" userId="9c31840a-16a8-4b13-a969-cfe956679ff7" providerId="ADAL" clId="{2B01273E-AE68-4F87-91E0-515903585696}" dt="2025-03-27T07:36:44.650" v="1644" actId="26606"/>
          <ac:spMkLst>
            <pc:docMk/>
            <pc:sldMk cId="4116011252" sldId="395"/>
            <ac:spMk id="18" creationId="{FF9F2414-84E8-453E-B1F3-389FDE8192D9}"/>
          </ac:spMkLst>
        </pc:spChg>
        <pc:spChg chg="add">
          <ac:chgData name="Bachu, Lokesh" userId="9c31840a-16a8-4b13-a969-cfe956679ff7" providerId="ADAL" clId="{2B01273E-AE68-4F87-91E0-515903585696}" dt="2025-03-27T07:36:44.650" v="1644" actId="26606"/>
          <ac:spMkLst>
            <pc:docMk/>
            <pc:sldMk cId="4116011252" sldId="395"/>
            <ac:spMk id="20" creationId="{3ECA69A1-7536-43AC-85EF-C7106179F5ED}"/>
          </ac:spMkLst>
        </pc:spChg>
        <pc:picChg chg="add mod">
          <ac:chgData name="Bachu, Lokesh" userId="9c31840a-16a8-4b13-a969-cfe956679ff7" providerId="ADAL" clId="{2B01273E-AE68-4F87-91E0-515903585696}" dt="2025-03-27T07:36:44.650" v="1644" actId="26606"/>
          <ac:picMkLst>
            <pc:docMk/>
            <pc:sldMk cId="4116011252" sldId="395"/>
            <ac:picMk id="3" creationId="{E53AE7B3-6D33-DD21-F5D1-F72828A0889F}"/>
          </ac:picMkLst>
        </pc:picChg>
      </pc:sldChg>
      <pc:sldChg chg="new del">
        <pc:chgData name="Bachu, Lokesh" userId="9c31840a-16a8-4b13-a969-cfe956679ff7" providerId="ADAL" clId="{2B01273E-AE68-4F87-91E0-515903585696}" dt="2025-03-26T07:41:10.969" v="1168" actId="47"/>
        <pc:sldMkLst>
          <pc:docMk/>
          <pc:sldMk cId="1137764110" sldId="396"/>
        </pc:sldMkLst>
      </pc:sldChg>
      <pc:sldChg chg="addSp modSp add mod">
        <pc:chgData name="Bachu, Lokesh" userId="9c31840a-16a8-4b13-a969-cfe956679ff7" providerId="ADAL" clId="{2B01273E-AE68-4F87-91E0-515903585696}" dt="2025-03-27T08:46:02.622" v="1654" actId="1076"/>
        <pc:sldMkLst>
          <pc:docMk/>
          <pc:sldMk cId="1774445834" sldId="396"/>
        </pc:sldMkLst>
        <pc:spChg chg="add mod">
          <ac:chgData name="Bachu, Lokesh" userId="9c31840a-16a8-4b13-a969-cfe956679ff7" providerId="ADAL" clId="{2B01273E-AE68-4F87-91E0-515903585696}" dt="2025-03-27T08:46:02.622" v="1654" actId="1076"/>
          <ac:spMkLst>
            <pc:docMk/>
            <pc:sldMk cId="1774445834" sldId="396"/>
            <ac:spMk id="2" creationId="{5C8EED1D-0F9E-4D57-3D7E-1EBECCD6E2C4}"/>
          </ac:spMkLst>
        </pc:spChg>
      </pc:sldChg>
      <pc:sldChg chg="addSp modSp add mod">
        <pc:chgData name="Bachu, Lokesh" userId="9c31840a-16a8-4b13-a969-cfe956679ff7" providerId="ADAL" clId="{2B01273E-AE68-4F87-91E0-515903585696}" dt="2025-03-27T08:46:26.744" v="1656" actId="1076"/>
        <pc:sldMkLst>
          <pc:docMk/>
          <pc:sldMk cId="1200333738" sldId="397"/>
        </pc:sldMkLst>
        <pc:spChg chg="add mod">
          <ac:chgData name="Bachu, Lokesh" userId="9c31840a-16a8-4b13-a969-cfe956679ff7" providerId="ADAL" clId="{2B01273E-AE68-4F87-91E0-515903585696}" dt="2025-03-27T08:45:25.201" v="1650" actId="207"/>
          <ac:spMkLst>
            <pc:docMk/>
            <pc:sldMk cId="1200333738" sldId="397"/>
            <ac:spMk id="3" creationId="{FBE8C392-B01F-4495-CBE2-CDA425EA6C74}"/>
          </ac:spMkLst>
        </pc:spChg>
        <pc:picChg chg="add mod">
          <ac:chgData name="Bachu, Lokesh" userId="9c31840a-16a8-4b13-a969-cfe956679ff7" providerId="ADAL" clId="{2B01273E-AE68-4F87-91E0-515903585696}" dt="2025-03-27T08:46:26.744" v="1656" actId="1076"/>
          <ac:picMkLst>
            <pc:docMk/>
            <pc:sldMk cId="1200333738" sldId="397"/>
            <ac:picMk id="5" creationId="{1C79119E-E63E-FFD6-6814-EEE0209F00BA}"/>
          </ac:picMkLst>
        </pc:picChg>
      </pc:sldChg>
      <pc:sldChg chg="new del">
        <pc:chgData name="Bachu, Lokesh" userId="9c31840a-16a8-4b13-a969-cfe956679ff7" providerId="ADAL" clId="{2B01273E-AE68-4F87-91E0-515903585696}" dt="2025-03-26T07:41:10.937" v="1167" actId="47"/>
        <pc:sldMkLst>
          <pc:docMk/>
          <pc:sldMk cId="1718702017" sldId="397"/>
        </pc:sldMkLst>
      </pc:sldChg>
      <pc:sldChg chg="new del">
        <pc:chgData name="Bachu, Lokesh" userId="9c31840a-16a8-4b13-a969-cfe956679ff7" providerId="ADAL" clId="{2B01273E-AE68-4F87-91E0-515903585696}" dt="2025-03-26T07:41:10.903" v="1166" actId="47"/>
        <pc:sldMkLst>
          <pc:docMk/>
          <pc:sldMk cId="2811813440" sldId="398"/>
        </pc:sldMkLst>
      </pc:sldChg>
      <pc:sldChg chg="addSp delSp modSp add mod">
        <pc:chgData name="Bachu, Lokesh" userId="9c31840a-16a8-4b13-a969-cfe956679ff7" providerId="ADAL" clId="{2B01273E-AE68-4F87-91E0-515903585696}" dt="2025-03-27T08:51:23.776" v="1680" actId="22"/>
        <pc:sldMkLst>
          <pc:docMk/>
          <pc:sldMk cId="3069312009" sldId="398"/>
        </pc:sldMkLst>
        <pc:spChg chg="add mod">
          <ac:chgData name="Bachu, Lokesh" userId="9c31840a-16a8-4b13-a969-cfe956679ff7" providerId="ADAL" clId="{2B01273E-AE68-4F87-91E0-515903585696}" dt="2025-03-27T08:47:44.229" v="1666" actId="20577"/>
          <ac:spMkLst>
            <pc:docMk/>
            <pc:sldMk cId="3069312009" sldId="398"/>
            <ac:spMk id="3" creationId="{29BE8677-7831-0D1C-F516-112D910F25C3}"/>
          </ac:spMkLst>
        </pc:spChg>
        <pc:spChg chg="add del">
          <ac:chgData name="Bachu, Lokesh" userId="9c31840a-16a8-4b13-a969-cfe956679ff7" providerId="ADAL" clId="{2B01273E-AE68-4F87-91E0-515903585696}" dt="2025-03-27T08:51:23.776" v="1680" actId="22"/>
          <ac:spMkLst>
            <pc:docMk/>
            <pc:sldMk cId="3069312009" sldId="398"/>
            <ac:spMk id="5" creationId="{6FBC9CB3-FD34-5D9A-8BC7-2FA4F3FE786B}"/>
          </ac:spMkLst>
        </pc:spChg>
      </pc:sldChg>
      <pc:sldChg chg="addSp modSp add mod">
        <pc:chgData name="Bachu, Lokesh" userId="9c31840a-16a8-4b13-a969-cfe956679ff7" providerId="ADAL" clId="{2B01273E-AE68-4F87-91E0-515903585696}" dt="2025-03-27T08:50:40.211" v="1678" actId="255"/>
        <pc:sldMkLst>
          <pc:docMk/>
          <pc:sldMk cId="692598773" sldId="399"/>
        </pc:sldMkLst>
        <pc:spChg chg="add mod">
          <ac:chgData name="Bachu, Lokesh" userId="9c31840a-16a8-4b13-a969-cfe956679ff7" providerId="ADAL" clId="{2B01273E-AE68-4F87-91E0-515903585696}" dt="2025-03-27T08:48:55.040" v="1673" actId="20577"/>
          <ac:spMkLst>
            <pc:docMk/>
            <pc:sldMk cId="692598773" sldId="399"/>
            <ac:spMk id="3" creationId="{9570EC7E-E1CC-34C7-3E72-2D9B5DFFD541}"/>
          </ac:spMkLst>
        </pc:spChg>
        <pc:spChg chg="add mod">
          <ac:chgData name="Bachu, Lokesh" userId="9c31840a-16a8-4b13-a969-cfe956679ff7" providerId="ADAL" clId="{2B01273E-AE68-4F87-91E0-515903585696}" dt="2025-03-27T08:50:40.211" v="1678" actId="255"/>
          <ac:spMkLst>
            <pc:docMk/>
            <pc:sldMk cId="692598773" sldId="399"/>
            <ac:spMk id="6" creationId="{1266F84E-28FF-9688-A200-520A495CF238}"/>
          </ac:spMkLst>
        </pc:spChg>
        <pc:picChg chg="add">
          <ac:chgData name="Bachu, Lokesh" userId="9c31840a-16a8-4b13-a969-cfe956679ff7" providerId="ADAL" clId="{2B01273E-AE68-4F87-91E0-515903585696}" dt="2025-03-27T08:50:02.385" v="1674" actId="22"/>
          <ac:picMkLst>
            <pc:docMk/>
            <pc:sldMk cId="692598773" sldId="399"/>
            <ac:picMk id="5" creationId="{825624F4-F139-C882-2FD9-DC60B09306AB}"/>
          </ac:picMkLst>
        </pc:picChg>
      </pc:sldChg>
      <pc:sldChg chg="new del">
        <pc:chgData name="Bachu, Lokesh" userId="9c31840a-16a8-4b13-a969-cfe956679ff7" providerId="ADAL" clId="{2B01273E-AE68-4F87-91E0-515903585696}" dt="2025-03-26T07:41:10.871" v="1165" actId="47"/>
        <pc:sldMkLst>
          <pc:docMk/>
          <pc:sldMk cId="2814793721" sldId="399"/>
        </pc:sldMkLst>
      </pc:sldChg>
      <pc:sldChg chg="new del">
        <pc:chgData name="Bachu, Lokesh" userId="9c31840a-16a8-4b13-a969-cfe956679ff7" providerId="ADAL" clId="{2B01273E-AE68-4F87-91E0-515903585696}" dt="2025-03-26T07:41:10.840" v="1164" actId="47"/>
        <pc:sldMkLst>
          <pc:docMk/>
          <pc:sldMk cId="510231118" sldId="400"/>
        </pc:sldMkLst>
      </pc:sldChg>
      <pc:sldChg chg="addSp modSp add mod">
        <pc:chgData name="Bachu, Lokesh" userId="9c31840a-16a8-4b13-a969-cfe956679ff7" providerId="ADAL" clId="{2B01273E-AE68-4F87-91E0-515903585696}" dt="2025-03-27T08:52:07.833" v="1694" actId="113"/>
        <pc:sldMkLst>
          <pc:docMk/>
          <pc:sldMk cId="1121996529" sldId="400"/>
        </pc:sldMkLst>
        <pc:spChg chg="add mod">
          <ac:chgData name="Bachu, Lokesh" userId="9c31840a-16a8-4b13-a969-cfe956679ff7" providerId="ADAL" clId="{2B01273E-AE68-4F87-91E0-515903585696}" dt="2025-03-27T08:52:07.833" v="1694" actId="113"/>
          <ac:spMkLst>
            <pc:docMk/>
            <pc:sldMk cId="1121996529" sldId="400"/>
            <ac:spMk id="3" creationId="{62FF11A6-A17A-B570-1E06-43BD3A489BC6}"/>
          </ac:spMkLst>
        </pc:spChg>
      </pc:sldChg>
      <pc:sldChg chg="addSp modSp add mod setBg">
        <pc:chgData name="Bachu, Lokesh" userId="9c31840a-16a8-4b13-a969-cfe956679ff7" providerId="ADAL" clId="{2B01273E-AE68-4F87-91E0-515903585696}" dt="2025-03-27T08:52:46.201" v="1696" actId="26606"/>
        <pc:sldMkLst>
          <pc:docMk/>
          <pc:sldMk cId="2085792755" sldId="401"/>
        </pc:sldMkLst>
        <pc:spChg chg="add">
          <ac:chgData name="Bachu, Lokesh" userId="9c31840a-16a8-4b13-a969-cfe956679ff7" providerId="ADAL" clId="{2B01273E-AE68-4F87-91E0-515903585696}" dt="2025-03-27T08:52:46.201" v="1696" actId="26606"/>
          <ac:spMkLst>
            <pc:docMk/>
            <pc:sldMk cId="2085792755" sldId="401"/>
            <ac:spMk id="8" creationId="{F3060C83-F051-4F0E-ABAD-AA0DFC48B218}"/>
          </ac:spMkLst>
        </pc:spChg>
        <pc:spChg chg="add">
          <ac:chgData name="Bachu, Lokesh" userId="9c31840a-16a8-4b13-a969-cfe956679ff7" providerId="ADAL" clId="{2B01273E-AE68-4F87-91E0-515903585696}" dt="2025-03-27T08:52:46.201" v="1696" actId="26606"/>
          <ac:spMkLst>
            <pc:docMk/>
            <pc:sldMk cId="2085792755" sldId="401"/>
            <ac:spMk id="10" creationId="{83C98ABE-055B-441F-B07E-44F97F083C39}"/>
          </ac:spMkLst>
        </pc:spChg>
        <pc:spChg chg="add">
          <ac:chgData name="Bachu, Lokesh" userId="9c31840a-16a8-4b13-a969-cfe956679ff7" providerId="ADAL" clId="{2B01273E-AE68-4F87-91E0-515903585696}" dt="2025-03-27T08:52:46.201" v="1696" actId="26606"/>
          <ac:spMkLst>
            <pc:docMk/>
            <pc:sldMk cId="2085792755" sldId="401"/>
            <ac:spMk id="12" creationId="{29FDB030-9B49-4CED-8CCD-4D99382388AC}"/>
          </ac:spMkLst>
        </pc:spChg>
        <pc:spChg chg="add">
          <ac:chgData name="Bachu, Lokesh" userId="9c31840a-16a8-4b13-a969-cfe956679ff7" providerId="ADAL" clId="{2B01273E-AE68-4F87-91E0-515903585696}" dt="2025-03-27T08:52:46.201" v="1696" actId="26606"/>
          <ac:spMkLst>
            <pc:docMk/>
            <pc:sldMk cId="2085792755" sldId="401"/>
            <ac:spMk id="14" creationId="{3783CA14-24A1-485C-8B30-D6A5D87987AD}"/>
          </ac:spMkLst>
        </pc:spChg>
        <pc:spChg chg="add">
          <ac:chgData name="Bachu, Lokesh" userId="9c31840a-16a8-4b13-a969-cfe956679ff7" providerId="ADAL" clId="{2B01273E-AE68-4F87-91E0-515903585696}" dt="2025-03-27T08:52:46.201" v="1696" actId="26606"/>
          <ac:spMkLst>
            <pc:docMk/>
            <pc:sldMk cId="2085792755" sldId="401"/>
            <ac:spMk id="16" creationId="{9A97C86A-04D6-40F7-AE84-31AB43E6A846}"/>
          </ac:spMkLst>
        </pc:spChg>
        <pc:spChg chg="add">
          <ac:chgData name="Bachu, Lokesh" userId="9c31840a-16a8-4b13-a969-cfe956679ff7" providerId="ADAL" clId="{2B01273E-AE68-4F87-91E0-515903585696}" dt="2025-03-27T08:52:46.201" v="1696" actId="26606"/>
          <ac:spMkLst>
            <pc:docMk/>
            <pc:sldMk cId="2085792755" sldId="401"/>
            <ac:spMk id="18" creationId="{FF9F2414-84E8-453E-B1F3-389FDE8192D9}"/>
          </ac:spMkLst>
        </pc:spChg>
        <pc:spChg chg="add">
          <ac:chgData name="Bachu, Lokesh" userId="9c31840a-16a8-4b13-a969-cfe956679ff7" providerId="ADAL" clId="{2B01273E-AE68-4F87-91E0-515903585696}" dt="2025-03-27T08:52:46.201" v="1696" actId="26606"/>
          <ac:spMkLst>
            <pc:docMk/>
            <pc:sldMk cId="2085792755" sldId="401"/>
            <ac:spMk id="20" creationId="{3ECA69A1-7536-43AC-85EF-C7106179F5ED}"/>
          </ac:spMkLst>
        </pc:spChg>
        <pc:picChg chg="add mod">
          <ac:chgData name="Bachu, Lokesh" userId="9c31840a-16a8-4b13-a969-cfe956679ff7" providerId="ADAL" clId="{2B01273E-AE68-4F87-91E0-515903585696}" dt="2025-03-27T08:52:46.201" v="1696" actId="26606"/>
          <ac:picMkLst>
            <pc:docMk/>
            <pc:sldMk cId="2085792755" sldId="401"/>
            <ac:picMk id="3" creationId="{A4C56F98-FC46-BE7B-3712-3E264200C384}"/>
          </ac:picMkLst>
        </pc:picChg>
      </pc:sldChg>
      <pc:sldChg chg="new del">
        <pc:chgData name="Bachu, Lokesh" userId="9c31840a-16a8-4b13-a969-cfe956679ff7" providerId="ADAL" clId="{2B01273E-AE68-4F87-91E0-515903585696}" dt="2025-03-26T07:41:10.810" v="1163" actId="47"/>
        <pc:sldMkLst>
          <pc:docMk/>
          <pc:sldMk cId="2321361337" sldId="401"/>
        </pc:sldMkLst>
      </pc:sldChg>
      <pc:sldChg chg="new del">
        <pc:chgData name="Bachu, Lokesh" userId="9c31840a-16a8-4b13-a969-cfe956679ff7" providerId="ADAL" clId="{2B01273E-AE68-4F87-91E0-515903585696}" dt="2025-03-26T07:41:10.783" v="1162" actId="47"/>
        <pc:sldMkLst>
          <pc:docMk/>
          <pc:sldMk cId="1602133580" sldId="402"/>
        </pc:sldMkLst>
      </pc:sldChg>
      <pc:sldChg chg="addSp modSp add mod">
        <pc:chgData name="Bachu, Lokesh" userId="9c31840a-16a8-4b13-a969-cfe956679ff7" providerId="ADAL" clId="{2B01273E-AE68-4F87-91E0-515903585696}" dt="2025-03-27T08:53:42.768" v="1708" actId="113"/>
        <pc:sldMkLst>
          <pc:docMk/>
          <pc:sldMk cId="2863673202" sldId="402"/>
        </pc:sldMkLst>
        <pc:spChg chg="add mod">
          <ac:chgData name="Bachu, Lokesh" userId="9c31840a-16a8-4b13-a969-cfe956679ff7" providerId="ADAL" clId="{2B01273E-AE68-4F87-91E0-515903585696}" dt="2025-03-27T08:53:42.768" v="1708" actId="113"/>
          <ac:spMkLst>
            <pc:docMk/>
            <pc:sldMk cId="2863673202" sldId="402"/>
            <ac:spMk id="3" creationId="{C166C4D1-B1D8-4AA4-2F23-398B12F11FF1}"/>
          </ac:spMkLst>
        </pc:spChg>
      </pc:sldChg>
      <pc:sldChg chg="addSp modSp add mod setBg">
        <pc:chgData name="Bachu, Lokesh" userId="9c31840a-16a8-4b13-a969-cfe956679ff7" providerId="ADAL" clId="{2B01273E-AE68-4F87-91E0-515903585696}" dt="2025-03-27T08:54:14.337" v="1710" actId="26606"/>
        <pc:sldMkLst>
          <pc:docMk/>
          <pc:sldMk cId="370079261" sldId="403"/>
        </pc:sldMkLst>
        <pc:spChg chg="add">
          <ac:chgData name="Bachu, Lokesh" userId="9c31840a-16a8-4b13-a969-cfe956679ff7" providerId="ADAL" clId="{2B01273E-AE68-4F87-91E0-515903585696}" dt="2025-03-27T08:54:14.337" v="1710" actId="26606"/>
          <ac:spMkLst>
            <pc:docMk/>
            <pc:sldMk cId="370079261" sldId="403"/>
            <ac:spMk id="8" creationId="{F3060C83-F051-4F0E-ABAD-AA0DFC48B218}"/>
          </ac:spMkLst>
        </pc:spChg>
        <pc:spChg chg="add">
          <ac:chgData name="Bachu, Lokesh" userId="9c31840a-16a8-4b13-a969-cfe956679ff7" providerId="ADAL" clId="{2B01273E-AE68-4F87-91E0-515903585696}" dt="2025-03-27T08:54:14.337" v="1710" actId="26606"/>
          <ac:spMkLst>
            <pc:docMk/>
            <pc:sldMk cId="370079261" sldId="403"/>
            <ac:spMk id="10" creationId="{83C98ABE-055B-441F-B07E-44F97F083C39}"/>
          </ac:spMkLst>
        </pc:spChg>
        <pc:spChg chg="add">
          <ac:chgData name="Bachu, Lokesh" userId="9c31840a-16a8-4b13-a969-cfe956679ff7" providerId="ADAL" clId="{2B01273E-AE68-4F87-91E0-515903585696}" dt="2025-03-27T08:54:14.337" v="1710" actId="26606"/>
          <ac:spMkLst>
            <pc:docMk/>
            <pc:sldMk cId="370079261" sldId="403"/>
            <ac:spMk id="12" creationId="{29FDB030-9B49-4CED-8CCD-4D99382388AC}"/>
          </ac:spMkLst>
        </pc:spChg>
        <pc:spChg chg="add">
          <ac:chgData name="Bachu, Lokesh" userId="9c31840a-16a8-4b13-a969-cfe956679ff7" providerId="ADAL" clId="{2B01273E-AE68-4F87-91E0-515903585696}" dt="2025-03-27T08:54:14.337" v="1710" actId="26606"/>
          <ac:spMkLst>
            <pc:docMk/>
            <pc:sldMk cId="370079261" sldId="403"/>
            <ac:spMk id="14" creationId="{3783CA14-24A1-485C-8B30-D6A5D87987AD}"/>
          </ac:spMkLst>
        </pc:spChg>
        <pc:spChg chg="add">
          <ac:chgData name="Bachu, Lokesh" userId="9c31840a-16a8-4b13-a969-cfe956679ff7" providerId="ADAL" clId="{2B01273E-AE68-4F87-91E0-515903585696}" dt="2025-03-27T08:54:14.337" v="1710" actId="26606"/>
          <ac:spMkLst>
            <pc:docMk/>
            <pc:sldMk cId="370079261" sldId="403"/>
            <ac:spMk id="16" creationId="{9A97C86A-04D6-40F7-AE84-31AB43E6A846}"/>
          </ac:spMkLst>
        </pc:spChg>
        <pc:spChg chg="add">
          <ac:chgData name="Bachu, Lokesh" userId="9c31840a-16a8-4b13-a969-cfe956679ff7" providerId="ADAL" clId="{2B01273E-AE68-4F87-91E0-515903585696}" dt="2025-03-27T08:54:14.337" v="1710" actId="26606"/>
          <ac:spMkLst>
            <pc:docMk/>
            <pc:sldMk cId="370079261" sldId="403"/>
            <ac:spMk id="18" creationId="{FF9F2414-84E8-453E-B1F3-389FDE8192D9}"/>
          </ac:spMkLst>
        </pc:spChg>
        <pc:spChg chg="add">
          <ac:chgData name="Bachu, Lokesh" userId="9c31840a-16a8-4b13-a969-cfe956679ff7" providerId="ADAL" clId="{2B01273E-AE68-4F87-91E0-515903585696}" dt="2025-03-27T08:54:14.337" v="1710" actId="26606"/>
          <ac:spMkLst>
            <pc:docMk/>
            <pc:sldMk cId="370079261" sldId="403"/>
            <ac:spMk id="20" creationId="{3ECA69A1-7536-43AC-85EF-C7106179F5ED}"/>
          </ac:spMkLst>
        </pc:spChg>
        <pc:picChg chg="add mod">
          <ac:chgData name="Bachu, Lokesh" userId="9c31840a-16a8-4b13-a969-cfe956679ff7" providerId="ADAL" clId="{2B01273E-AE68-4F87-91E0-515903585696}" dt="2025-03-27T08:54:14.337" v="1710" actId="26606"/>
          <ac:picMkLst>
            <pc:docMk/>
            <pc:sldMk cId="370079261" sldId="403"/>
            <ac:picMk id="3" creationId="{40BF5EEA-B4BD-07E0-1FCF-8DB990959BF1}"/>
          </ac:picMkLst>
        </pc:picChg>
      </pc:sldChg>
      <pc:sldChg chg="new del">
        <pc:chgData name="Bachu, Lokesh" userId="9c31840a-16a8-4b13-a969-cfe956679ff7" providerId="ADAL" clId="{2B01273E-AE68-4F87-91E0-515903585696}" dt="2025-03-26T07:41:10.755" v="1161" actId="47"/>
        <pc:sldMkLst>
          <pc:docMk/>
          <pc:sldMk cId="1579044103" sldId="403"/>
        </pc:sldMkLst>
      </pc:sldChg>
      <pc:sldChg chg="addSp modSp add mod">
        <pc:chgData name="Bachu, Lokesh" userId="9c31840a-16a8-4b13-a969-cfe956679ff7" providerId="ADAL" clId="{2B01273E-AE68-4F87-91E0-515903585696}" dt="2025-03-27T08:55:15.512" v="1718" actId="22"/>
        <pc:sldMkLst>
          <pc:docMk/>
          <pc:sldMk cId="869881079" sldId="404"/>
        </pc:sldMkLst>
        <pc:spChg chg="add mod">
          <ac:chgData name="Bachu, Lokesh" userId="9c31840a-16a8-4b13-a969-cfe956679ff7" providerId="ADAL" clId="{2B01273E-AE68-4F87-91E0-515903585696}" dt="2025-03-27T08:54:45.661" v="1717" actId="20577"/>
          <ac:spMkLst>
            <pc:docMk/>
            <pc:sldMk cId="869881079" sldId="404"/>
            <ac:spMk id="3" creationId="{7F0A1DAE-B4F9-F5C3-383D-3DE307A62D83}"/>
          </ac:spMkLst>
        </pc:spChg>
        <pc:picChg chg="add">
          <ac:chgData name="Bachu, Lokesh" userId="9c31840a-16a8-4b13-a969-cfe956679ff7" providerId="ADAL" clId="{2B01273E-AE68-4F87-91E0-515903585696}" dt="2025-03-27T08:55:15.512" v="1718" actId="22"/>
          <ac:picMkLst>
            <pc:docMk/>
            <pc:sldMk cId="869881079" sldId="404"/>
            <ac:picMk id="5" creationId="{19A2DA62-4AEF-B0BE-8FBA-BA3BDEC69852}"/>
          </ac:picMkLst>
        </pc:picChg>
      </pc:sldChg>
      <pc:sldChg chg="new del">
        <pc:chgData name="Bachu, Lokesh" userId="9c31840a-16a8-4b13-a969-cfe956679ff7" providerId="ADAL" clId="{2B01273E-AE68-4F87-91E0-515903585696}" dt="2025-03-26T07:41:10.719" v="1160" actId="47"/>
        <pc:sldMkLst>
          <pc:docMk/>
          <pc:sldMk cId="1692858554" sldId="404"/>
        </pc:sldMkLst>
      </pc:sldChg>
      <pc:sldChg chg="addSp modSp add mod">
        <pc:chgData name="Bachu, Lokesh" userId="9c31840a-16a8-4b13-a969-cfe956679ff7" providerId="ADAL" clId="{2B01273E-AE68-4F87-91E0-515903585696}" dt="2025-03-27T08:56:45.679" v="1748" actId="1076"/>
        <pc:sldMkLst>
          <pc:docMk/>
          <pc:sldMk cId="457794946" sldId="405"/>
        </pc:sldMkLst>
        <pc:spChg chg="add mod">
          <ac:chgData name="Bachu, Lokesh" userId="9c31840a-16a8-4b13-a969-cfe956679ff7" providerId="ADAL" clId="{2B01273E-AE68-4F87-91E0-515903585696}" dt="2025-03-27T08:56:08.861" v="1746" actId="207"/>
          <ac:spMkLst>
            <pc:docMk/>
            <pc:sldMk cId="457794946" sldId="405"/>
            <ac:spMk id="3" creationId="{DA5C14AF-93AA-2787-5BD3-33C111CE561D}"/>
          </ac:spMkLst>
        </pc:spChg>
        <pc:picChg chg="add mod">
          <ac:chgData name="Bachu, Lokesh" userId="9c31840a-16a8-4b13-a969-cfe956679ff7" providerId="ADAL" clId="{2B01273E-AE68-4F87-91E0-515903585696}" dt="2025-03-27T08:56:45.679" v="1748" actId="1076"/>
          <ac:picMkLst>
            <pc:docMk/>
            <pc:sldMk cId="457794946" sldId="405"/>
            <ac:picMk id="5" creationId="{0CC50095-52B1-461F-1DD0-DBD639DF27BB}"/>
          </ac:picMkLst>
        </pc:picChg>
      </pc:sldChg>
      <pc:sldChg chg="new del">
        <pc:chgData name="Bachu, Lokesh" userId="9c31840a-16a8-4b13-a969-cfe956679ff7" providerId="ADAL" clId="{2B01273E-AE68-4F87-91E0-515903585696}" dt="2025-03-26T07:41:10.703" v="1159" actId="47"/>
        <pc:sldMkLst>
          <pc:docMk/>
          <pc:sldMk cId="4075185573" sldId="405"/>
        </pc:sldMkLst>
      </pc:sldChg>
      <pc:sldChg chg="new del">
        <pc:chgData name="Bachu, Lokesh" userId="9c31840a-16a8-4b13-a969-cfe956679ff7" providerId="ADAL" clId="{2B01273E-AE68-4F87-91E0-515903585696}" dt="2025-03-26T07:41:10.663" v="1158" actId="47"/>
        <pc:sldMkLst>
          <pc:docMk/>
          <pc:sldMk cId="1154052715" sldId="406"/>
        </pc:sldMkLst>
      </pc:sldChg>
      <pc:sldChg chg="addSp modSp add mod">
        <pc:chgData name="Bachu, Lokesh" userId="9c31840a-16a8-4b13-a969-cfe956679ff7" providerId="ADAL" clId="{2B01273E-AE68-4F87-91E0-515903585696}" dt="2025-03-27T08:58:00.829" v="1761" actId="14100"/>
        <pc:sldMkLst>
          <pc:docMk/>
          <pc:sldMk cId="2660676651" sldId="406"/>
        </pc:sldMkLst>
        <pc:spChg chg="add mod">
          <ac:chgData name="Bachu, Lokesh" userId="9c31840a-16a8-4b13-a969-cfe956679ff7" providerId="ADAL" clId="{2B01273E-AE68-4F87-91E0-515903585696}" dt="2025-03-27T08:57:33.045" v="1758" actId="207"/>
          <ac:spMkLst>
            <pc:docMk/>
            <pc:sldMk cId="2660676651" sldId="406"/>
            <ac:spMk id="3" creationId="{919A5BC9-4E9E-4BBD-F175-A06C4C0E39E2}"/>
          </ac:spMkLst>
        </pc:spChg>
        <pc:picChg chg="add mod">
          <ac:chgData name="Bachu, Lokesh" userId="9c31840a-16a8-4b13-a969-cfe956679ff7" providerId="ADAL" clId="{2B01273E-AE68-4F87-91E0-515903585696}" dt="2025-03-27T08:58:00.829" v="1761" actId="14100"/>
          <ac:picMkLst>
            <pc:docMk/>
            <pc:sldMk cId="2660676651" sldId="406"/>
            <ac:picMk id="5" creationId="{97DACEFB-ACA4-5405-590B-3557996024CD}"/>
          </ac:picMkLst>
        </pc:picChg>
      </pc:sldChg>
      <pc:sldChg chg="addSp modSp add mod">
        <pc:chgData name="Bachu, Lokesh" userId="9c31840a-16a8-4b13-a969-cfe956679ff7" providerId="ADAL" clId="{2B01273E-AE68-4F87-91E0-515903585696}" dt="2025-03-27T09:00:10.499" v="1779" actId="1076"/>
        <pc:sldMkLst>
          <pc:docMk/>
          <pc:sldMk cId="88571120" sldId="407"/>
        </pc:sldMkLst>
        <pc:spChg chg="add mod">
          <ac:chgData name="Bachu, Lokesh" userId="9c31840a-16a8-4b13-a969-cfe956679ff7" providerId="ADAL" clId="{2B01273E-AE68-4F87-91E0-515903585696}" dt="2025-03-27T08:59:56.253" v="1778" actId="21"/>
          <ac:spMkLst>
            <pc:docMk/>
            <pc:sldMk cId="88571120" sldId="407"/>
            <ac:spMk id="3" creationId="{DD35D144-70E2-281F-C884-4AEBAB1AB162}"/>
          </ac:spMkLst>
        </pc:spChg>
        <pc:picChg chg="add mod">
          <ac:chgData name="Bachu, Lokesh" userId="9c31840a-16a8-4b13-a969-cfe956679ff7" providerId="ADAL" clId="{2B01273E-AE68-4F87-91E0-515903585696}" dt="2025-03-27T09:00:10.499" v="1779" actId="1076"/>
          <ac:picMkLst>
            <pc:docMk/>
            <pc:sldMk cId="88571120" sldId="407"/>
            <ac:picMk id="5" creationId="{60FAD649-5D61-0276-2539-FA04426B7404}"/>
          </ac:picMkLst>
        </pc:picChg>
      </pc:sldChg>
      <pc:sldChg chg="new del">
        <pc:chgData name="Bachu, Lokesh" userId="9c31840a-16a8-4b13-a969-cfe956679ff7" providerId="ADAL" clId="{2B01273E-AE68-4F87-91E0-515903585696}" dt="2025-03-26T07:41:10.625" v="1157" actId="47"/>
        <pc:sldMkLst>
          <pc:docMk/>
          <pc:sldMk cId="779550267" sldId="407"/>
        </pc:sldMkLst>
      </pc:sldChg>
      <pc:sldChg chg="addSp modSp add mod">
        <pc:chgData name="Bachu, Lokesh" userId="9c31840a-16a8-4b13-a969-cfe956679ff7" providerId="ADAL" clId="{2B01273E-AE68-4F87-91E0-515903585696}" dt="2025-03-27T09:01:03.055" v="1786" actId="1076"/>
        <pc:sldMkLst>
          <pc:docMk/>
          <pc:sldMk cId="103969528" sldId="408"/>
        </pc:sldMkLst>
        <pc:spChg chg="add mod">
          <ac:chgData name="Bachu, Lokesh" userId="9c31840a-16a8-4b13-a969-cfe956679ff7" providerId="ADAL" clId="{2B01273E-AE68-4F87-91E0-515903585696}" dt="2025-03-27T09:00:21.005" v="1784" actId="20577"/>
          <ac:spMkLst>
            <pc:docMk/>
            <pc:sldMk cId="103969528" sldId="408"/>
            <ac:spMk id="3" creationId="{D5F78B3B-F0EF-E0AA-2043-F44F83DFD14A}"/>
          </ac:spMkLst>
        </pc:spChg>
        <pc:picChg chg="add mod">
          <ac:chgData name="Bachu, Lokesh" userId="9c31840a-16a8-4b13-a969-cfe956679ff7" providerId="ADAL" clId="{2B01273E-AE68-4F87-91E0-515903585696}" dt="2025-03-27T09:01:03.055" v="1786" actId="1076"/>
          <ac:picMkLst>
            <pc:docMk/>
            <pc:sldMk cId="103969528" sldId="408"/>
            <ac:picMk id="5" creationId="{CC608A2B-4DEC-518A-3795-01CD48320FC8}"/>
          </ac:picMkLst>
        </pc:picChg>
      </pc:sldChg>
      <pc:sldChg chg="new del">
        <pc:chgData name="Bachu, Lokesh" userId="9c31840a-16a8-4b13-a969-cfe956679ff7" providerId="ADAL" clId="{2B01273E-AE68-4F87-91E0-515903585696}" dt="2025-03-26T07:41:10.593" v="1156" actId="47"/>
        <pc:sldMkLst>
          <pc:docMk/>
          <pc:sldMk cId="1433332207" sldId="408"/>
        </pc:sldMkLst>
      </pc:sldChg>
      <pc:sldChg chg="new del">
        <pc:chgData name="Bachu, Lokesh" userId="9c31840a-16a8-4b13-a969-cfe956679ff7" providerId="ADAL" clId="{2B01273E-AE68-4F87-91E0-515903585696}" dt="2025-03-26T07:41:10.566" v="1155" actId="47"/>
        <pc:sldMkLst>
          <pc:docMk/>
          <pc:sldMk cId="266635232" sldId="409"/>
        </pc:sldMkLst>
      </pc:sldChg>
      <pc:sldChg chg="addSp modSp add mod">
        <pc:chgData name="Bachu, Lokesh" userId="9c31840a-16a8-4b13-a969-cfe956679ff7" providerId="ADAL" clId="{2B01273E-AE68-4F87-91E0-515903585696}" dt="2025-03-27T09:02:19.250" v="1797" actId="1076"/>
        <pc:sldMkLst>
          <pc:docMk/>
          <pc:sldMk cId="555332163" sldId="409"/>
        </pc:sldMkLst>
        <pc:spChg chg="add mod">
          <ac:chgData name="Bachu, Lokesh" userId="9c31840a-16a8-4b13-a969-cfe956679ff7" providerId="ADAL" clId="{2B01273E-AE68-4F87-91E0-515903585696}" dt="2025-03-27T09:01:51.194" v="1795" actId="207"/>
          <ac:spMkLst>
            <pc:docMk/>
            <pc:sldMk cId="555332163" sldId="409"/>
            <ac:spMk id="3" creationId="{45A8F234-80BD-5653-27AD-3980F7B7A3F8}"/>
          </ac:spMkLst>
        </pc:spChg>
        <pc:picChg chg="add mod">
          <ac:chgData name="Bachu, Lokesh" userId="9c31840a-16a8-4b13-a969-cfe956679ff7" providerId="ADAL" clId="{2B01273E-AE68-4F87-91E0-515903585696}" dt="2025-03-27T09:02:19.250" v="1797" actId="1076"/>
          <ac:picMkLst>
            <pc:docMk/>
            <pc:sldMk cId="555332163" sldId="409"/>
            <ac:picMk id="5" creationId="{D0CD8A9B-739D-4E98-930E-63D28CDF6520}"/>
          </ac:picMkLst>
        </pc:picChg>
      </pc:sldChg>
      <pc:sldChg chg="new del">
        <pc:chgData name="Bachu, Lokesh" userId="9c31840a-16a8-4b13-a969-cfe956679ff7" providerId="ADAL" clId="{2B01273E-AE68-4F87-91E0-515903585696}" dt="2025-03-26T07:41:10.528" v="1154" actId="47"/>
        <pc:sldMkLst>
          <pc:docMk/>
          <pc:sldMk cId="1823880172" sldId="410"/>
        </pc:sldMkLst>
      </pc:sldChg>
      <pc:sldChg chg="addSp delSp modSp add mod setBg">
        <pc:chgData name="Bachu, Lokesh" userId="9c31840a-16a8-4b13-a969-cfe956679ff7" providerId="ADAL" clId="{2B01273E-AE68-4F87-91E0-515903585696}" dt="2025-03-27T09:03:30.541" v="1808" actId="14100"/>
        <pc:sldMkLst>
          <pc:docMk/>
          <pc:sldMk cId="2604014938" sldId="410"/>
        </pc:sldMkLst>
        <pc:spChg chg="add mod">
          <ac:chgData name="Bachu, Lokesh" userId="9c31840a-16a8-4b13-a969-cfe956679ff7" providerId="ADAL" clId="{2B01273E-AE68-4F87-91E0-515903585696}" dt="2025-03-27T09:03:24.877" v="1806" actId="26606"/>
          <ac:spMkLst>
            <pc:docMk/>
            <pc:sldMk cId="2604014938" sldId="410"/>
            <ac:spMk id="3" creationId="{B0C8D433-7E48-485D-02E4-7E8316965F7C}"/>
          </ac:spMkLst>
        </pc:spChg>
        <pc:spChg chg="add del">
          <ac:chgData name="Bachu, Lokesh" userId="9c31840a-16a8-4b13-a969-cfe956679ff7" providerId="ADAL" clId="{2B01273E-AE68-4F87-91E0-515903585696}" dt="2025-03-27T09:03:24.864" v="1805" actId="26606"/>
          <ac:spMkLst>
            <pc:docMk/>
            <pc:sldMk cId="2604014938" sldId="410"/>
            <ac:spMk id="10" creationId="{AF1E5E62-9EB9-408E-AE53-A04A4C8110DE}"/>
          </ac:spMkLst>
        </pc:spChg>
        <pc:spChg chg="add del">
          <ac:chgData name="Bachu, Lokesh" userId="9c31840a-16a8-4b13-a969-cfe956679ff7" providerId="ADAL" clId="{2B01273E-AE68-4F87-91E0-515903585696}" dt="2025-03-27T09:03:24.864" v="1805" actId="26606"/>
          <ac:spMkLst>
            <pc:docMk/>
            <pc:sldMk cId="2604014938" sldId="410"/>
            <ac:spMk id="12" creationId="{9C5704B2-7C5B-4738-AF0D-4A2756A69FA1}"/>
          </ac:spMkLst>
        </pc:spChg>
        <pc:spChg chg="add del">
          <ac:chgData name="Bachu, Lokesh" userId="9c31840a-16a8-4b13-a969-cfe956679ff7" providerId="ADAL" clId="{2B01273E-AE68-4F87-91E0-515903585696}" dt="2025-03-27T09:03:24.864" v="1805" actId="26606"/>
          <ac:spMkLst>
            <pc:docMk/>
            <pc:sldMk cId="2604014938" sldId="410"/>
            <ac:spMk id="14" creationId="{DFB36DC4-A410-4DF1-8453-1D85743F5E07}"/>
          </ac:spMkLst>
        </pc:spChg>
        <pc:spChg chg="add">
          <ac:chgData name="Bachu, Lokesh" userId="9c31840a-16a8-4b13-a969-cfe956679ff7" providerId="ADAL" clId="{2B01273E-AE68-4F87-91E0-515903585696}" dt="2025-03-27T09:03:24.877" v="1806" actId="26606"/>
          <ac:spMkLst>
            <pc:docMk/>
            <pc:sldMk cId="2604014938" sldId="410"/>
            <ac:spMk id="16" creationId="{85149191-5F60-4A28-AAFF-039F96B0F3EC}"/>
          </ac:spMkLst>
        </pc:spChg>
        <pc:spChg chg="add">
          <ac:chgData name="Bachu, Lokesh" userId="9c31840a-16a8-4b13-a969-cfe956679ff7" providerId="ADAL" clId="{2B01273E-AE68-4F87-91E0-515903585696}" dt="2025-03-27T09:03:24.877" v="1806" actId="26606"/>
          <ac:spMkLst>
            <pc:docMk/>
            <pc:sldMk cId="2604014938" sldId="410"/>
            <ac:spMk id="17" creationId="{A8384FB5-9ADC-4DDC-881B-597D56F5B15D}"/>
          </ac:spMkLst>
        </pc:spChg>
        <pc:spChg chg="add">
          <ac:chgData name="Bachu, Lokesh" userId="9c31840a-16a8-4b13-a969-cfe956679ff7" providerId="ADAL" clId="{2B01273E-AE68-4F87-91E0-515903585696}" dt="2025-03-27T09:03:24.877" v="1806" actId="26606"/>
          <ac:spMkLst>
            <pc:docMk/>
            <pc:sldMk cId="2604014938" sldId="410"/>
            <ac:spMk id="18" creationId="{F8260ED5-17F7-4158-B241-D51DD4CF1B7E}"/>
          </ac:spMkLst>
        </pc:spChg>
        <pc:spChg chg="add">
          <ac:chgData name="Bachu, Lokesh" userId="9c31840a-16a8-4b13-a969-cfe956679ff7" providerId="ADAL" clId="{2B01273E-AE68-4F87-91E0-515903585696}" dt="2025-03-27T09:03:24.877" v="1806" actId="26606"/>
          <ac:spMkLst>
            <pc:docMk/>
            <pc:sldMk cId="2604014938" sldId="410"/>
            <ac:spMk id="19" creationId="{91E5A9A7-95C6-4F4F-B00E-C82E07FE62EF}"/>
          </ac:spMkLst>
        </pc:spChg>
        <pc:spChg chg="add">
          <ac:chgData name="Bachu, Lokesh" userId="9c31840a-16a8-4b13-a969-cfe956679ff7" providerId="ADAL" clId="{2B01273E-AE68-4F87-91E0-515903585696}" dt="2025-03-27T09:03:24.877" v="1806" actId="26606"/>
          <ac:spMkLst>
            <pc:docMk/>
            <pc:sldMk cId="2604014938" sldId="410"/>
            <ac:spMk id="20" creationId="{D07DD2DE-F619-49DD-B5E7-03A290FF4ED1}"/>
          </ac:spMkLst>
        </pc:spChg>
        <pc:picChg chg="add mod">
          <ac:chgData name="Bachu, Lokesh" userId="9c31840a-16a8-4b13-a969-cfe956679ff7" providerId="ADAL" clId="{2B01273E-AE68-4F87-91E0-515903585696}" dt="2025-03-27T09:03:30.541" v="1808" actId="14100"/>
          <ac:picMkLst>
            <pc:docMk/>
            <pc:sldMk cId="2604014938" sldId="410"/>
            <ac:picMk id="5" creationId="{A45FEE37-7C54-5F90-7A04-DD173331F37B}"/>
          </ac:picMkLst>
        </pc:picChg>
      </pc:sldChg>
      <pc:sldChg chg="new del">
        <pc:chgData name="Bachu, Lokesh" userId="9c31840a-16a8-4b13-a969-cfe956679ff7" providerId="ADAL" clId="{2B01273E-AE68-4F87-91E0-515903585696}" dt="2025-03-26T07:41:10.498" v="1153" actId="47"/>
        <pc:sldMkLst>
          <pc:docMk/>
          <pc:sldMk cId="850813021" sldId="411"/>
        </pc:sldMkLst>
      </pc:sldChg>
      <pc:sldChg chg="addSp modSp add mod">
        <pc:chgData name="Bachu, Lokesh" userId="9c31840a-16a8-4b13-a969-cfe956679ff7" providerId="ADAL" clId="{2B01273E-AE68-4F87-91E0-515903585696}" dt="2025-03-27T09:05:22.088" v="1826" actId="207"/>
        <pc:sldMkLst>
          <pc:docMk/>
          <pc:sldMk cId="1222408417" sldId="411"/>
        </pc:sldMkLst>
        <pc:spChg chg="add">
          <ac:chgData name="Bachu, Lokesh" userId="9c31840a-16a8-4b13-a969-cfe956679ff7" providerId="ADAL" clId="{2B01273E-AE68-4F87-91E0-515903585696}" dt="2025-03-27T09:04:20.877" v="1809"/>
          <ac:spMkLst>
            <pc:docMk/>
            <pc:sldMk cId="1222408417" sldId="411"/>
            <ac:spMk id="2" creationId="{96F4EFAB-F10D-3745-9EC9-1500DF1B02B7}"/>
          </ac:spMkLst>
        </pc:spChg>
        <pc:spChg chg="add mod">
          <ac:chgData name="Bachu, Lokesh" userId="9c31840a-16a8-4b13-a969-cfe956679ff7" providerId="ADAL" clId="{2B01273E-AE68-4F87-91E0-515903585696}" dt="2025-03-27T09:05:22.088" v="1826" actId="207"/>
          <ac:spMkLst>
            <pc:docMk/>
            <pc:sldMk cId="1222408417" sldId="411"/>
            <ac:spMk id="4" creationId="{1ABB6DFC-E962-7980-1DD3-A21823AF6A0B}"/>
          </ac:spMkLst>
        </pc:spChg>
      </pc:sldChg>
      <pc:sldChg chg="new del">
        <pc:chgData name="Bachu, Lokesh" userId="9c31840a-16a8-4b13-a969-cfe956679ff7" providerId="ADAL" clId="{2B01273E-AE68-4F87-91E0-515903585696}" dt="2025-03-26T07:41:10.465" v="1152" actId="47"/>
        <pc:sldMkLst>
          <pc:docMk/>
          <pc:sldMk cId="1162118359" sldId="412"/>
        </pc:sldMkLst>
      </pc:sldChg>
      <pc:sldChg chg="addSp modSp add mod setBg">
        <pc:chgData name="Bachu, Lokesh" userId="9c31840a-16a8-4b13-a969-cfe956679ff7" providerId="ADAL" clId="{2B01273E-AE68-4F87-91E0-515903585696}" dt="2025-03-27T09:05:58.923" v="1829" actId="27614"/>
        <pc:sldMkLst>
          <pc:docMk/>
          <pc:sldMk cId="3342425181" sldId="412"/>
        </pc:sldMkLst>
        <pc:spChg chg="add">
          <ac:chgData name="Bachu, Lokesh" userId="9c31840a-16a8-4b13-a969-cfe956679ff7" providerId="ADAL" clId="{2B01273E-AE68-4F87-91E0-515903585696}" dt="2025-03-27T09:05:56.921" v="1828" actId="26606"/>
          <ac:spMkLst>
            <pc:docMk/>
            <pc:sldMk cId="3342425181" sldId="412"/>
            <ac:spMk id="8" creationId="{F3060C83-F051-4F0E-ABAD-AA0DFC48B218}"/>
          </ac:spMkLst>
        </pc:spChg>
        <pc:spChg chg="add">
          <ac:chgData name="Bachu, Lokesh" userId="9c31840a-16a8-4b13-a969-cfe956679ff7" providerId="ADAL" clId="{2B01273E-AE68-4F87-91E0-515903585696}" dt="2025-03-27T09:05:56.921" v="1828" actId="26606"/>
          <ac:spMkLst>
            <pc:docMk/>
            <pc:sldMk cId="3342425181" sldId="412"/>
            <ac:spMk id="10" creationId="{83C98ABE-055B-441F-B07E-44F97F083C39}"/>
          </ac:spMkLst>
        </pc:spChg>
        <pc:spChg chg="add">
          <ac:chgData name="Bachu, Lokesh" userId="9c31840a-16a8-4b13-a969-cfe956679ff7" providerId="ADAL" clId="{2B01273E-AE68-4F87-91E0-515903585696}" dt="2025-03-27T09:05:56.921" v="1828" actId="26606"/>
          <ac:spMkLst>
            <pc:docMk/>
            <pc:sldMk cId="3342425181" sldId="412"/>
            <ac:spMk id="12" creationId="{29FDB030-9B49-4CED-8CCD-4D99382388AC}"/>
          </ac:spMkLst>
        </pc:spChg>
        <pc:spChg chg="add">
          <ac:chgData name="Bachu, Lokesh" userId="9c31840a-16a8-4b13-a969-cfe956679ff7" providerId="ADAL" clId="{2B01273E-AE68-4F87-91E0-515903585696}" dt="2025-03-27T09:05:56.921" v="1828" actId="26606"/>
          <ac:spMkLst>
            <pc:docMk/>
            <pc:sldMk cId="3342425181" sldId="412"/>
            <ac:spMk id="14" creationId="{3783CA14-24A1-485C-8B30-D6A5D87987AD}"/>
          </ac:spMkLst>
        </pc:spChg>
        <pc:spChg chg="add">
          <ac:chgData name="Bachu, Lokesh" userId="9c31840a-16a8-4b13-a969-cfe956679ff7" providerId="ADAL" clId="{2B01273E-AE68-4F87-91E0-515903585696}" dt="2025-03-27T09:05:56.921" v="1828" actId="26606"/>
          <ac:spMkLst>
            <pc:docMk/>
            <pc:sldMk cId="3342425181" sldId="412"/>
            <ac:spMk id="16" creationId="{9A97C86A-04D6-40F7-AE84-31AB43E6A846}"/>
          </ac:spMkLst>
        </pc:spChg>
        <pc:spChg chg="add">
          <ac:chgData name="Bachu, Lokesh" userId="9c31840a-16a8-4b13-a969-cfe956679ff7" providerId="ADAL" clId="{2B01273E-AE68-4F87-91E0-515903585696}" dt="2025-03-27T09:05:56.921" v="1828" actId="26606"/>
          <ac:spMkLst>
            <pc:docMk/>
            <pc:sldMk cId="3342425181" sldId="412"/>
            <ac:spMk id="18" creationId="{FF9F2414-84E8-453E-B1F3-389FDE8192D9}"/>
          </ac:spMkLst>
        </pc:spChg>
        <pc:spChg chg="add">
          <ac:chgData name="Bachu, Lokesh" userId="9c31840a-16a8-4b13-a969-cfe956679ff7" providerId="ADAL" clId="{2B01273E-AE68-4F87-91E0-515903585696}" dt="2025-03-27T09:05:56.921" v="1828" actId="26606"/>
          <ac:spMkLst>
            <pc:docMk/>
            <pc:sldMk cId="3342425181" sldId="412"/>
            <ac:spMk id="20" creationId="{3ECA69A1-7536-43AC-85EF-C7106179F5ED}"/>
          </ac:spMkLst>
        </pc:spChg>
        <pc:picChg chg="add mod">
          <ac:chgData name="Bachu, Lokesh" userId="9c31840a-16a8-4b13-a969-cfe956679ff7" providerId="ADAL" clId="{2B01273E-AE68-4F87-91E0-515903585696}" dt="2025-03-27T09:05:58.923" v="1829" actId="27614"/>
          <ac:picMkLst>
            <pc:docMk/>
            <pc:sldMk cId="3342425181" sldId="412"/>
            <ac:picMk id="3" creationId="{3319DD7F-304B-56AA-2CC8-16ABCB34F10B}"/>
          </ac:picMkLst>
        </pc:picChg>
      </pc:sldChg>
      <pc:sldChg chg="new del">
        <pc:chgData name="Bachu, Lokesh" userId="9c31840a-16a8-4b13-a969-cfe956679ff7" providerId="ADAL" clId="{2B01273E-AE68-4F87-91E0-515903585696}" dt="2025-03-26T07:41:10.435" v="1151" actId="47"/>
        <pc:sldMkLst>
          <pc:docMk/>
          <pc:sldMk cId="79751234" sldId="413"/>
        </pc:sldMkLst>
      </pc:sldChg>
      <pc:sldChg chg="addSp modSp add mod">
        <pc:chgData name="Bachu, Lokesh" userId="9c31840a-16a8-4b13-a969-cfe956679ff7" providerId="ADAL" clId="{2B01273E-AE68-4F87-91E0-515903585696}" dt="2025-03-27T09:08:06.929" v="1852" actId="1076"/>
        <pc:sldMkLst>
          <pc:docMk/>
          <pc:sldMk cId="1094974996" sldId="413"/>
        </pc:sldMkLst>
        <pc:spChg chg="add mod">
          <ac:chgData name="Bachu, Lokesh" userId="9c31840a-16a8-4b13-a969-cfe956679ff7" providerId="ADAL" clId="{2B01273E-AE68-4F87-91E0-515903585696}" dt="2025-03-27T09:06:36.488" v="1837" actId="207"/>
          <ac:spMkLst>
            <pc:docMk/>
            <pc:sldMk cId="1094974996" sldId="413"/>
            <ac:spMk id="3" creationId="{2FD159DF-4258-8551-A625-95F342FB419C}"/>
          </ac:spMkLst>
        </pc:spChg>
        <pc:spChg chg="add mod">
          <ac:chgData name="Bachu, Lokesh" userId="9c31840a-16a8-4b13-a969-cfe956679ff7" providerId="ADAL" clId="{2B01273E-AE68-4F87-91E0-515903585696}" dt="2025-03-27T09:07:33.264" v="1846" actId="207"/>
          <ac:spMkLst>
            <pc:docMk/>
            <pc:sldMk cId="1094974996" sldId="413"/>
            <ac:spMk id="7" creationId="{701B857D-B060-1210-65AB-2750DAF1005D}"/>
          </ac:spMkLst>
        </pc:spChg>
        <pc:picChg chg="add mod">
          <ac:chgData name="Bachu, Lokesh" userId="9c31840a-16a8-4b13-a969-cfe956679ff7" providerId="ADAL" clId="{2B01273E-AE68-4F87-91E0-515903585696}" dt="2025-03-27T09:07:25.148" v="1841" actId="14100"/>
          <ac:picMkLst>
            <pc:docMk/>
            <pc:sldMk cId="1094974996" sldId="413"/>
            <ac:picMk id="5" creationId="{45527F19-7E5B-27A2-F6D5-5AD371557931}"/>
          </ac:picMkLst>
        </pc:picChg>
        <pc:picChg chg="add mod">
          <ac:chgData name="Bachu, Lokesh" userId="9c31840a-16a8-4b13-a969-cfe956679ff7" providerId="ADAL" clId="{2B01273E-AE68-4F87-91E0-515903585696}" dt="2025-03-27T09:08:06.929" v="1852" actId="1076"/>
          <ac:picMkLst>
            <pc:docMk/>
            <pc:sldMk cId="1094974996" sldId="413"/>
            <ac:picMk id="9" creationId="{0665A615-80FE-E9C4-05A4-F34B6F03AD46}"/>
          </ac:picMkLst>
        </pc:picChg>
      </pc:sldChg>
      <pc:sldChg chg="new del">
        <pc:chgData name="Bachu, Lokesh" userId="9c31840a-16a8-4b13-a969-cfe956679ff7" providerId="ADAL" clId="{2B01273E-AE68-4F87-91E0-515903585696}" dt="2025-03-26T07:41:10.399" v="1150" actId="47"/>
        <pc:sldMkLst>
          <pc:docMk/>
          <pc:sldMk cId="1800725503" sldId="414"/>
        </pc:sldMkLst>
      </pc:sldChg>
      <pc:sldChg chg="addSp modSp add mod">
        <pc:chgData name="Bachu, Lokesh" userId="9c31840a-16a8-4b13-a969-cfe956679ff7" providerId="ADAL" clId="{2B01273E-AE68-4F87-91E0-515903585696}" dt="2025-03-27T09:15:00.103" v="1857" actId="22"/>
        <pc:sldMkLst>
          <pc:docMk/>
          <pc:sldMk cId="3921408684" sldId="414"/>
        </pc:sldMkLst>
        <pc:spChg chg="add mod">
          <ac:chgData name="Bachu, Lokesh" userId="9c31840a-16a8-4b13-a969-cfe956679ff7" providerId="ADAL" clId="{2B01273E-AE68-4F87-91E0-515903585696}" dt="2025-03-27T09:14:32.888" v="1856" actId="255"/>
          <ac:spMkLst>
            <pc:docMk/>
            <pc:sldMk cId="3921408684" sldId="414"/>
            <ac:spMk id="2" creationId="{A821DE32-DECC-8549-7081-249EFFC15D87}"/>
          </ac:spMkLst>
        </pc:spChg>
        <pc:picChg chg="add">
          <ac:chgData name="Bachu, Lokesh" userId="9c31840a-16a8-4b13-a969-cfe956679ff7" providerId="ADAL" clId="{2B01273E-AE68-4F87-91E0-515903585696}" dt="2025-03-27T09:15:00.103" v="1857" actId="22"/>
          <ac:picMkLst>
            <pc:docMk/>
            <pc:sldMk cId="3921408684" sldId="414"/>
            <ac:picMk id="4" creationId="{357C545B-7BFE-BFF8-61D3-C0C016645E47}"/>
          </ac:picMkLst>
        </pc:picChg>
      </pc:sldChg>
      <pc:sldChg chg="new del">
        <pc:chgData name="Bachu, Lokesh" userId="9c31840a-16a8-4b13-a969-cfe956679ff7" providerId="ADAL" clId="{2B01273E-AE68-4F87-91E0-515903585696}" dt="2025-03-26T07:41:09.764" v="1130" actId="47"/>
        <pc:sldMkLst>
          <pc:docMk/>
          <pc:sldMk cId="312904736" sldId="415"/>
        </pc:sldMkLst>
      </pc:sldChg>
      <pc:sldChg chg="addSp modSp add mod">
        <pc:chgData name="Bachu, Lokesh" userId="9c31840a-16a8-4b13-a969-cfe956679ff7" providerId="ADAL" clId="{2B01273E-AE68-4F87-91E0-515903585696}" dt="2025-03-27T09:16:33.051" v="1863" actId="22"/>
        <pc:sldMkLst>
          <pc:docMk/>
          <pc:sldMk cId="849845665" sldId="415"/>
        </pc:sldMkLst>
        <pc:spChg chg="add mod">
          <ac:chgData name="Bachu, Lokesh" userId="9c31840a-16a8-4b13-a969-cfe956679ff7" providerId="ADAL" clId="{2B01273E-AE68-4F87-91E0-515903585696}" dt="2025-03-27T09:16:03.829" v="1862" actId="255"/>
          <ac:spMkLst>
            <pc:docMk/>
            <pc:sldMk cId="849845665" sldId="415"/>
            <ac:spMk id="3" creationId="{640982D2-3831-2C1C-1758-7827D68EE2CA}"/>
          </ac:spMkLst>
        </pc:spChg>
        <pc:picChg chg="add">
          <ac:chgData name="Bachu, Lokesh" userId="9c31840a-16a8-4b13-a969-cfe956679ff7" providerId="ADAL" clId="{2B01273E-AE68-4F87-91E0-515903585696}" dt="2025-03-27T09:16:33.051" v="1863" actId="22"/>
          <ac:picMkLst>
            <pc:docMk/>
            <pc:sldMk cId="849845665" sldId="415"/>
            <ac:picMk id="5" creationId="{40EAA742-2850-ACE9-01C4-D81DAA392857}"/>
          </ac:picMkLst>
        </pc:picChg>
      </pc:sldChg>
      <pc:sldChg chg="addSp modSp add mod">
        <pc:chgData name="Bachu, Lokesh" userId="9c31840a-16a8-4b13-a969-cfe956679ff7" providerId="ADAL" clId="{2B01273E-AE68-4F87-91E0-515903585696}" dt="2025-03-27T09:18:57.331" v="1874" actId="113"/>
        <pc:sldMkLst>
          <pc:docMk/>
          <pc:sldMk cId="357818335" sldId="416"/>
        </pc:sldMkLst>
        <pc:spChg chg="add mod">
          <ac:chgData name="Bachu, Lokesh" userId="9c31840a-16a8-4b13-a969-cfe956679ff7" providerId="ADAL" clId="{2B01273E-AE68-4F87-91E0-515903585696}" dt="2025-03-27T09:18:57.331" v="1874" actId="113"/>
          <ac:spMkLst>
            <pc:docMk/>
            <pc:sldMk cId="357818335" sldId="416"/>
            <ac:spMk id="3" creationId="{4C17E0AC-0B95-D773-DB35-02F6C5CB339D}"/>
          </ac:spMkLst>
        </pc:spChg>
      </pc:sldChg>
      <pc:sldChg chg="new del">
        <pc:chgData name="Bachu, Lokesh" userId="9c31840a-16a8-4b13-a969-cfe956679ff7" providerId="ADAL" clId="{2B01273E-AE68-4F87-91E0-515903585696}" dt="2025-03-26T07:41:09.738" v="1129" actId="47"/>
        <pc:sldMkLst>
          <pc:docMk/>
          <pc:sldMk cId="3123425917" sldId="416"/>
        </pc:sldMkLst>
      </pc:sldChg>
      <pc:sldChg chg="new del">
        <pc:chgData name="Bachu, Lokesh" userId="9c31840a-16a8-4b13-a969-cfe956679ff7" providerId="ADAL" clId="{2B01273E-AE68-4F87-91E0-515903585696}" dt="2025-03-26T07:41:09.707" v="1128" actId="47"/>
        <pc:sldMkLst>
          <pc:docMk/>
          <pc:sldMk cId="3367585286" sldId="417"/>
        </pc:sldMkLst>
      </pc:sldChg>
      <pc:sldChg chg="addSp modSp add mod">
        <pc:chgData name="Bachu, Lokesh" userId="9c31840a-16a8-4b13-a969-cfe956679ff7" providerId="ADAL" clId="{2B01273E-AE68-4F87-91E0-515903585696}" dt="2025-03-27T09:20:28.159" v="1886" actId="1076"/>
        <pc:sldMkLst>
          <pc:docMk/>
          <pc:sldMk cId="3403398526" sldId="417"/>
        </pc:sldMkLst>
        <pc:spChg chg="add mod">
          <ac:chgData name="Bachu, Lokesh" userId="9c31840a-16a8-4b13-a969-cfe956679ff7" providerId="ADAL" clId="{2B01273E-AE68-4F87-91E0-515903585696}" dt="2025-03-27T09:20:00.866" v="1882" actId="20577"/>
          <ac:spMkLst>
            <pc:docMk/>
            <pc:sldMk cId="3403398526" sldId="417"/>
            <ac:spMk id="3" creationId="{2259BA92-B69E-0DB3-116D-5FC85E62B943}"/>
          </ac:spMkLst>
        </pc:spChg>
        <pc:picChg chg="add mod">
          <ac:chgData name="Bachu, Lokesh" userId="9c31840a-16a8-4b13-a969-cfe956679ff7" providerId="ADAL" clId="{2B01273E-AE68-4F87-91E0-515903585696}" dt="2025-03-27T09:20:28.159" v="1886" actId="1076"/>
          <ac:picMkLst>
            <pc:docMk/>
            <pc:sldMk cId="3403398526" sldId="417"/>
            <ac:picMk id="5" creationId="{009CE0FF-3AAF-5523-612B-B995D71828B3}"/>
          </ac:picMkLst>
        </pc:picChg>
      </pc:sldChg>
      <pc:sldChg chg="addSp modSp add mod">
        <pc:chgData name="Bachu, Lokesh" userId="9c31840a-16a8-4b13-a969-cfe956679ff7" providerId="ADAL" clId="{2B01273E-AE68-4F87-91E0-515903585696}" dt="2025-03-27T09:21:48.577" v="1905" actId="1076"/>
        <pc:sldMkLst>
          <pc:docMk/>
          <pc:sldMk cId="465478392" sldId="418"/>
        </pc:sldMkLst>
        <pc:spChg chg="add mod">
          <ac:chgData name="Bachu, Lokesh" userId="9c31840a-16a8-4b13-a969-cfe956679ff7" providerId="ADAL" clId="{2B01273E-AE68-4F87-91E0-515903585696}" dt="2025-03-27T09:21:48.577" v="1905" actId="1076"/>
          <ac:spMkLst>
            <pc:docMk/>
            <pc:sldMk cId="465478392" sldId="418"/>
            <ac:spMk id="3" creationId="{FC4FB2B0-89B5-3C24-B47B-A5614F32E141}"/>
          </ac:spMkLst>
        </pc:spChg>
      </pc:sldChg>
      <pc:sldChg chg="new del">
        <pc:chgData name="Bachu, Lokesh" userId="9c31840a-16a8-4b13-a969-cfe956679ff7" providerId="ADAL" clId="{2B01273E-AE68-4F87-91E0-515903585696}" dt="2025-03-26T07:41:09.674" v="1127" actId="47"/>
        <pc:sldMkLst>
          <pc:docMk/>
          <pc:sldMk cId="2132372409" sldId="418"/>
        </pc:sldMkLst>
      </pc:sldChg>
      <pc:sldChg chg="addSp modSp add mod">
        <pc:chgData name="Bachu, Lokesh" userId="9c31840a-16a8-4b13-a969-cfe956679ff7" providerId="ADAL" clId="{2B01273E-AE68-4F87-91E0-515903585696}" dt="2025-03-27T09:23:06.848" v="1911" actId="22"/>
        <pc:sldMkLst>
          <pc:docMk/>
          <pc:sldMk cId="867180028" sldId="419"/>
        </pc:sldMkLst>
        <pc:spChg chg="add mod">
          <ac:chgData name="Bachu, Lokesh" userId="9c31840a-16a8-4b13-a969-cfe956679ff7" providerId="ADAL" clId="{2B01273E-AE68-4F87-91E0-515903585696}" dt="2025-03-27T09:22:10.260" v="1910" actId="255"/>
          <ac:spMkLst>
            <pc:docMk/>
            <pc:sldMk cId="867180028" sldId="419"/>
            <ac:spMk id="3" creationId="{A0773F09-C813-5D01-CE49-819C8C49DCBC}"/>
          </ac:spMkLst>
        </pc:spChg>
        <pc:picChg chg="add">
          <ac:chgData name="Bachu, Lokesh" userId="9c31840a-16a8-4b13-a969-cfe956679ff7" providerId="ADAL" clId="{2B01273E-AE68-4F87-91E0-515903585696}" dt="2025-03-27T09:23:06.848" v="1911" actId="22"/>
          <ac:picMkLst>
            <pc:docMk/>
            <pc:sldMk cId="867180028" sldId="419"/>
            <ac:picMk id="5" creationId="{C33B099C-2D68-7E95-A7C8-512943A0E83B}"/>
          </ac:picMkLst>
        </pc:picChg>
      </pc:sldChg>
      <pc:sldChg chg="new del">
        <pc:chgData name="Bachu, Lokesh" userId="9c31840a-16a8-4b13-a969-cfe956679ff7" providerId="ADAL" clId="{2B01273E-AE68-4F87-91E0-515903585696}" dt="2025-03-26T07:41:09.643" v="1126" actId="47"/>
        <pc:sldMkLst>
          <pc:docMk/>
          <pc:sldMk cId="2469474681" sldId="419"/>
        </pc:sldMkLst>
      </pc:sldChg>
      <pc:sldChg chg="new del">
        <pc:chgData name="Bachu, Lokesh" userId="9c31840a-16a8-4b13-a969-cfe956679ff7" providerId="ADAL" clId="{2B01273E-AE68-4F87-91E0-515903585696}" dt="2025-03-26T07:41:09.609" v="1125" actId="47"/>
        <pc:sldMkLst>
          <pc:docMk/>
          <pc:sldMk cId="2095933075" sldId="420"/>
        </pc:sldMkLst>
      </pc:sldChg>
      <pc:sldChg chg="addSp modSp add mod">
        <pc:chgData name="Bachu, Lokesh" userId="9c31840a-16a8-4b13-a969-cfe956679ff7" providerId="ADAL" clId="{2B01273E-AE68-4F87-91E0-515903585696}" dt="2025-03-27T09:25:07.213" v="1923" actId="207"/>
        <pc:sldMkLst>
          <pc:docMk/>
          <pc:sldMk cId="3875255262" sldId="420"/>
        </pc:sldMkLst>
        <pc:spChg chg="add mod">
          <ac:chgData name="Bachu, Lokesh" userId="9c31840a-16a8-4b13-a969-cfe956679ff7" providerId="ADAL" clId="{2B01273E-AE68-4F87-91E0-515903585696}" dt="2025-03-27T09:25:07.213" v="1923" actId="207"/>
          <ac:spMkLst>
            <pc:docMk/>
            <pc:sldMk cId="3875255262" sldId="420"/>
            <ac:spMk id="3" creationId="{D9E06638-C5CB-3B38-384D-765C6A332917}"/>
          </ac:spMkLst>
        </pc:spChg>
        <pc:picChg chg="add mod">
          <ac:chgData name="Bachu, Lokesh" userId="9c31840a-16a8-4b13-a969-cfe956679ff7" providerId="ADAL" clId="{2B01273E-AE68-4F87-91E0-515903585696}" dt="2025-03-27T09:25:01.906" v="1921" actId="1076"/>
          <ac:picMkLst>
            <pc:docMk/>
            <pc:sldMk cId="3875255262" sldId="420"/>
            <ac:picMk id="5" creationId="{CF485496-E034-E9C3-447F-4B94A5703158}"/>
          </ac:picMkLst>
        </pc:picChg>
      </pc:sldChg>
      <pc:sldChg chg="addSp modSp add mod">
        <pc:chgData name="Bachu, Lokesh" userId="9c31840a-16a8-4b13-a969-cfe956679ff7" providerId="ADAL" clId="{2B01273E-AE68-4F87-91E0-515903585696}" dt="2025-03-27T09:26:23.090" v="1931" actId="22"/>
        <pc:sldMkLst>
          <pc:docMk/>
          <pc:sldMk cId="1350738942" sldId="421"/>
        </pc:sldMkLst>
        <pc:spChg chg="add mod">
          <ac:chgData name="Bachu, Lokesh" userId="9c31840a-16a8-4b13-a969-cfe956679ff7" providerId="ADAL" clId="{2B01273E-AE68-4F87-91E0-515903585696}" dt="2025-03-27T09:25:45.832" v="1930" actId="255"/>
          <ac:spMkLst>
            <pc:docMk/>
            <pc:sldMk cId="1350738942" sldId="421"/>
            <ac:spMk id="3" creationId="{7724B154-EB5F-2EB4-A7CA-B6598A34588F}"/>
          </ac:spMkLst>
        </pc:spChg>
        <pc:picChg chg="add">
          <ac:chgData name="Bachu, Lokesh" userId="9c31840a-16a8-4b13-a969-cfe956679ff7" providerId="ADAL" clId="{2B01273E-AE68-4F87-91E0-515903585696}" dt="2025-03-27T09:26:23.090" v="1931" actId="22"/>
          <ac:picMkLst>
            <pc:docMk/>
            <pc:sldMk cId="1350738942" sldId="421"/>
            <ac:picMk id="5" creationId="{598ECAD7-8D64-4872-90D3-16F2AAEDDD89}"/>
          </ac:picMkLst>
        </pc:picChg>
      </pc:sldChg>
      <pc:sldChg chg="new del">
        <pc:chgData name="Bachu, Lokesh" userId="9c31840a-16a8-4b13-a969-cfe956679ff7" providerId="ADAL" clId="{2B01273E-AE68-4F87-91E0-515903585696}" dt="2025-03-26T07:41:09.579" v="1124" actId="47"/>
        <pc:sldMkLst>
          <pc:docMk/>
          <pc:sldMk cId="2741003788" sldId="421"/>
        </pc:sldMkLst>
      </pc:sldChg>
      <pc:sldChg chg="new del">
        <pc:chgData name="Bachu, Lokesh" userId="9c31840a-16a8-4b13-a969-cfe956679ff7" providerId="ADAL" clId="{2B01273E-AE68-4F87-91E0-515903585696}" dt="2025-03-26T07:41:09.552" v="1123" actId="47"/>
        <pc:sldMkLst>
          <pc:docMk/>
          <pc:sldMk cId="110011278" sldId="422"/>
        </pc:sldMkLst>
      </pc:sldChg>
      <pc:sldChg chg="addSp modSp add mod">
        <pc:chgData name="Bachu, Lokesh" userId="9c31840a-16a8-4b13-a969-cfe956679ff7" providerId="ADAL" clId="{2B01273E-AE68-4F87-91E0-515903585696}" dt="2025-03-27T09:28:18.989" v="1943" actId="1076"/>
        <pc:sldMkLst>
          <pc:docMk/>
          <pc:sldMk cId="3133928537" sldId="422"/>
        </pc:sldMkLst>
        <pc:spChg chg="add mod">
          <ac:chgData name="Bachu, Lokesh" userId="9c31840a-16a8-4b13-a969-cfe956679ff7" providerId="ADAL" clId="{2B01273E-AE68-4F87-91E0-515903585696}" dt="2025-03-27T09:27:50.251" v="1941" actId="20577"/>
          <ac:spMkLst>
            <pc:docMk/>
            <pc:sldMk cId="3133928537" sldId="422"/>
            <ac:spMk id="3" creationId="{1121FA81-77D9-30C5-A578-21D4AE47ED2C}"/>
          </ac:spMkLst>
        </pc:spChg>
        <pc:picChg chg="add mod">
          <ac:chgData name="Bachu, Lokesh" userId="9c31840a-16a8-4b13-a969-cfe956679ff7" providerId="ADAL" clId="{2B01273E-AE68-4F87-91E0-515903585696}" dt="2025-03-27T09:28:18.989" v="1943" actId="1076"/>
          <ac:picMkLst>
            <pc:docMk/>
            <pc:sldMk cId="3133928537" sldId="422"/>
            <ac:picMk id="5" creationId="{18640D9E-8ECC-7121-B3A1-56515506739F}"/>
          </ac:picMkLst>
        </pc:picChg>
      </pc:sldChg>
      <pc:sldChg chg="addSp modSp add mod">
        <pc:chgData name="Bachu, Lokesh" userId="9c31840a-16a8-4b13-a969-cfe956679ff7" providerId="ADAL" clId="{2B01273E-AE68-4F87-91E0-515903585696}" dt="2025-03-27T09:29:51.389" v="1959" actId="12"/>
        <pc:sldMkLst>
          <pc:docMk/>
          <pc:sldMk cId="308600707" sldId="423"/>
        </pc:sldMkLst>
        <pc:spChg chg="add mod">
          <ac:chgData name="Bachu, Lokesh" userId="9c31840a-16a8-4b13-a969-cfe956679ff7" providerId="ADAL" clId="{2B01273E-AE68-4F87-91E0-515903585696}" dt="2025-03-27T09:29:51.389" v="1959" actId="12"/>
          <ac:spMkLst>
            <pc:docMk/>
            <pc:sldMk cId="308600707" sldId="423"/>
            <ac:spMk id="3" creationId="{C883DC98-06C8-B36D-6175-157B8AE31B51}"/>
          </ac:spMkLst>
        </pc:spChg>
      </pc:sldChg>
      <pc:sldChg chg="new del">
        <pc:chgData name="Bachu, Lokesh" userId="9c31840a-16a8-4b13-a969-cfe956679ff7" providerId="ADAL" clId="{2B01273E-AE68-4F87-91E0-515903585696}" dt="2025-03-26T07:41:09.517" v="1122" actId="47"/>
        <pc:sldMkLst>
          <pc:docMk/>
          <pc:sldMk cId="1639554003" sldId="423"/>
        </pc:sldMkLst>
      </pc:sldChg>
      <pc:sldChg chg="addSp modSp add mod">
        <pc:chgData name="Bachu, Lokesh" userId="9c31840a-16a8-4b13-a969-cfe956679ff7" providerId="ADAL" clId="{2B01273E-AE68-4F87-91E0-515903585696}" dt="2025-03-27T09:31:44.755" v="1969" actId="1076"/>
        <pc:sldMkLst>
          <pc:docMk/>
          <pc:sldMk cId="402255789" sldId="424"/>
        </pc:sldMkLst>
        <pc:spChg chg="add">
          <ac:chgData name="Bachu, Lokesh" userId="9c31840a-16a8-4b13-a969-cfe956679ff7" providerId="ADAL" clId="{2B01273E-AE68-4F87-91E0-515903585696}" dt="2025-03-27T09:30:43.230" v="1963"/>
          <ac:spMkLst>
            <pc:docMk/>
            <pc:sldMk cId="402255789" sldId="424"/>
            <ac:spMk id="4" creationId="{665C0B7F-82CC-61AF-27E9-21D06AC75C0F}"/>
          </ac:spMkLst>
        </pc:spChg>
        <pc:spChg chg="add mod">
          <ac:chgData name="Bachu, Lokesh" userId="9c31840a-16a8-4b13-a969-cfe956679ff7" providerId="ADAL" clId="{2B01273E-AE68-4F87-91E0-515903585696}" dt="2025-03-27T09:31:08.505" v="1967" actId="207"/>
          <ac:spMkLst>
            <pc:docMk/>
            <pc:sldMk cId="402255789" sldId="424"/>
            <ac:spMk id="6" creationId="{49E2FD04-3C5E-7CD5-E176-34B41126CCC5}"/>
          </ac:spMkLst>
        </pc:spChg>
        <pc:picChg chg="add mod">
          <ac:chgData name="Bachu, Lokesh" userId="9c31840a-16a8-4b13-a969-cfe956679ff7" providerId="ADAL" clId="{2B01273E-AE68-4F87-91E0-515903585696}" dt="2025-03-27T09:30:27.248" v="1962" actId="1076"/>
          <ac:picMkLst>
            <pc:docMk/>
            <pc:sldMk cId="402255789" sldId="424"/>
            <ac:picMk id="3" creationId="{03BD1842-BE66-DEAF-3EAF-8A2FA3A2AE88}"/>
          </ac:picMkLst>
        </pc:picChg>
        <pc:picChg chg="add mod">
          <ac:chgData name="Bachu, Lokesh" userId="9c31840a-16a8-4b13-a969-cfe956679ff7" providerId="ADAL" clId="{2B01273E-AE68-4F87-91E0-515903585696}" dt="2025-03-27T09:31:44.755" v="1969" actId="1076"/>
          <ac:picMkLst>
            <pc:docMk/>
            <pc:sldMk cId="402255789" sldId="424"/>
            <ac:picMk id="8" creationId="{ECA6CD82-EAE8-27B3-1B2C-39DA016DF849}"/>
          </ac:picMkLst>
        </pc:picChg>
      </pc:sldChg>
      <pc:sldChg chg="new del">
        <pc:chgData name="Bachu, Lokesh" userId="9c31840a-16a8-4b13-a969-cfe956679ff7" providerId="ADAL" clId="{2B01273E-AE68-4F87-91E0-515903585696}" dt="2025-03-26T07:41:09.486" v="1121" actId="47"/>
        <pc:sldMkLst>
          <pc:docMk/>
          <pc:sldMk cId="3035021189" sldId="424"/>
        </pc:sldMkLst>
      </pc:sldChg>
      <pc:sldChg chg="new del">
        <pc:chgData name="Bachu, Lokesh" userId="9c31840a-16a8-4b13-a969-cfe956679ff7" providerId="ADAL" clId="{2B01273E-AE68-4F87-91E0-515903585696}" dt="2025-03-26T07:41:09.448" v="1120" actId="47"/>
        <pc:sldMkLst>
          <pc:docMk/>
          <pc:sldMk cId="1814368651" sldId="425"/>
        </pc:sldMkLst>
      </pc:sldChg>
      <pc:sldChg chg="addSp modSp add mod">
        <pc:chgData name="Bachu, Lokesh" userId="9c31840a-16a8-4b13-a969-cfe956679ff7" providerId="ADAL" clId="{2B01273E-AE68-4F87-91E0-515903585696}" dt="2025-03-27T09:33:05.294" v="1997" actId="113"/>
        <pc:sldMkLst>
          <pc:docMk/>
          <pc:sldMk cId="3936027749" sldId="425"/>
        </pc:sldMkLst>
        <pc:spChg chg="add mod">
          <ac:chgData name="Bachu, Lokesh" userId="9c31840a-16a8-4b13-a969-cfe956679ff7" providerId="ADAL" clId="{2B01273E-AE68-4F87-91E0-515903585696}" dt="2025-03-27T09:33:05.294" v="1997" actId="113"/>
          <ac:spMkLst>
            <pc:docMk/>
            <pc:sldMk cId="3936027749" sldId="425"/>
            <ac:spMk id="3" creationId="{9E8F586F-6AB8-3517-E8A3-73647F6C5D12}"/>
          </ac:spMkLst>
        </pc:spChg>
      </pc:sldChg>
      <pc:sldChg chg="addSp modSp add mod setBg">
        <pc:chgData name="Bachu, Lokesh" userId="9c31840a-16a8-4b13-a969-cfe956679ff7" providerId="ADAL" clId="{2B01273E-AE68-4F87-91E0-515903585696}" dt="2025-03-27T09:34:39.365" v="2002" actId="1076"/>
        <pc:sldMkLst>
          <pc:docMk/>
          <pc:sldMk cId="1748492743" sldId="426"/>
        </pc:sldMkLst>
        <pc:spChg chg="add">
          <ac:chgData name="Bachu, Lokesh" userId="9c31840a-16a8-4b13-a969-cfe956679ff7" providerId="ADAL" clId="{2B01273E-AE68-4F87-91E0-515903585696}" dt="2025-03-27T09:34:09.163" v="1999" actId="26606"/>
          <ac:spMkLst>
            <pc:docMk/>
            <pc:sldMk cId="1748492743" sldId="426"/>
            <ac:spMk id="8" creationId="{F3060C83-F051-4F0E-ABAD-AA0DFC48B218}"/>
          </ac:spMkLst>
        </pc:spChg>
        <pc:spChg chg="add">
          <ac:chgData name="Bachu, Lokesh" userId="9c31840a-16a8-4b13-a969-cfe956679ff7" providerId="ADAL" clId="{2B01273E-AE68-4F87-91E0-515903585696}" dt="2025-03-27T09:34:09.163" v="1999" actId="26606"/>
          <ac:spMkLst>
            <pc:docMk/>
            <pc:sldMk cId="1748492743" sldId="426"/>
            <ac:spMk id="10" creationId="{83C98ABE-055B-441F-B07E-44F97F083C39}"/>
          </ac:spMkLst>
        </pc:spChg>
        <pc:spChg chg="add">
          <ac:chgData name="Bachu, Lokesh" userId="9c31840a-16a8-4b13-a969-cfe956679ff7" providerId="ADAL" clId="{2B01273E-AE68-4F87-91E0-515903585696}" dt="2025-03-27T09:34:09.163" v="1999" actId="26606"/>
          <ac:spMkLst>
            <pc:docMk/>
            <pc:sldMk cId="1748492743" sldId="426"/>
            <ac:spMk id="12" creationId="{29FDB030-9B49-4CED-8CCD-4D99382388AC}"/>
          </ac:spMkLst>
        </pc:spChg>
        <pc:spChg chg="add">
          <ac:chgData name="Bachu, Lokesh" userId="9c31840a-16a8-4b13-a969-cfe956679ff7" providerId="ADAL" clId="{2B01273E-AE68-4F87-91E0-515903585696}" dt="2025-03-27T09:34:09.163" v="1999" actId="26606"/>
          <ac:spMkLst>
            <pc:docMk/>
            <pc:sldMk cId="1748492743" sldId="426"/>
            <ac:spMk id="14" creationId="{3783CA14-24A1-485C-8B30-D6A5D87987AD}"/>
          </ac:spMkLst>
        </pc:spChg>
        <pc:spChg chg="add">
          <ac:chgData name="Bachu, Lokesh" userId="9c31840a-16a8-4b13-a969-cfe956679ff7" providerId="ADAL" clId="{2B01273E-AE68-4F87-91E0-515903585696}" dt="2025-03-27T09:34:09.163" v="1999" actId="26606"/>
          <ac:spMkLst>
            <pc:docMk/>
            <pc:sldMk cId="1748492743" sldId="426"/>
            <ac:spMk id="16" creationId="{9A97C86A-04D6-40F7-AE84-31AB43E6A846}"/>
          </ac:spMkLst>
        </pc:spChg>
        <pc:spChg chg="add">
          <ac:chgData name="Bachu, Lokesh" userId="9c31840a-16a8-4b13-a969-cfe956679ff7" providerId="ADAL" clId="{2B01273E-AE68-4F87-91E0-515903585696}" dt="2025-03-27T09:34:09.163" v="1999" actId="26606"/>
          <ac:spMkLst>
            <pc:docMk/>
            <pc:sldMk cId="1748492743" sldId="426"/>
            <ac:spMk id="18" creationId="{FF9F2414-84E8-453E-B1F3-389FDE8192D9}"/>
          </ac:spMkLst>
        </pc:spChg>
        <pc:spChg chg="add">
          <ac:chgData name="Bachu, Lokesh" userId="9c31840a-16a8-4b13-a969-cfe956679ff7" providerId="ADAL" clId="{2B01273E-AE68-4F87-91E0-515903585696}" dt="2025-03-27T09:34:09.163" v="1999" actId="26606"/>
          <ac:spMkLst>
            <pc:docMk/>
            <pc:sldMk cId="1748492743" sldId="426"/>
            <ac:spMk id="20" creationId="{3ECA69A1-7536-43AC-85EF-C7106179F5ED}"/>
          </ac:spMkLst>
        </pc:spChg>
        <pc:picChg chg="add mod">
          <ac:chgData name="Bachu, Lokesh" userId="9c31840a-16a8-4b13-a969-cfe956679ff7" providerId="ADAL" clId="{2B01273E-AE68-4F87-91E0-515903585696}" dt="2025-03-27T09:34:13.671" v="2000" actId="14100"/>
          <ac:picMkLst>
            <pc:docMk/>
            <pc:sldMk cId="1748492743" sldId="426"/>
            <ac:picMk id="3" creationId="{11BF3EE4-3F62-C337-52C6-4FC85ADED628}"/>
          </ac:picMkLst>
        </pc:picChg>
        <pc:picChg chg="add mod">
          <ac:chgData name="Bachu, Lokesh" userId="9c31840a-16a8-4b13-a969-cfe956679ff7" providerId="ADAL" clId="{2B01273E-AE68-4F87-91E0-515903585696}" dt="2025-03-27T09:34:39.365" v="2002" actId="1076"/>
          <ac:picMkLst>
            <pc:docMk/>
            <pc:sldMk cId="1748492743" sldId="426"/>
            <ac:picMk id="5" creationId="{111D4946-9191-3521-4C24-E43438A13282}"/>
          </ac:picMkLst>
        </pc:picChg>
      </pc:sldChg>
      <pc:sldChg chg="new del">
        <pc:chgData name="Bachu, Lokesh" userId="9c31840a-16a8-4b13-a969-cfe956679ff7" providerId="ADAL" clId="{2B01273E-AE68-4F87-91E0-515903585696}" dt="2025-03-26T07:41:08.951" v="1119" actId="47"/>
        <pc:sldMkLst>
          <pc:docMk/>
          <pc:sldMk cId="3135659220" sldId="426"/>
        </pc:sldMkLst>
      </pc:sldChg>
      <pc:sldChg chg="addSp modSp add mod">
        <pc:chgData name="Bachu, Lokesh" userId="9c31840a-16a8-4b13-a969-cfe956679ff7" providerId="ADAL" clId="{2B01273E-AE68-4F87-91E0-515903585696}" dt="2025-03-27T09:35:21.335" v="2008" actId="255"/>
        <pc:sldMkLst>
          <pc:docMk/>
          <pc:sldMk cId="3457183935" sldId="427"/>
        </pc:sldMkLst>
        <pc:spChg chg="add mod">
          <ac:chgData name="Bachu, Lokesh" userId="9c31840a-16a8-4b13-a969-cfe956679ff7" providerId="ADAL" clId="{2B01273E-AE68-4F87-91E0-515903585696}" dt="2025-03-27T09:35:21.335" v="2008" actId="255"/>
          <ac:spMkLst>
            <pc:docMk/>
            <pc:sldMk cId="3457183935" sldId="427"/>
            <ac:spMk id="3" creationId="{8DC3116F-649D-355C-886F-17E96462AEC1}"/>
          </ac:spMkLst>
        </pc:spChg>
      </pc:sldChg>
      <pc:sldChg chg="addSp modSp add mod setBg">
        <pc:chgData name="Bachu, Lokesh" userId="9c31840a-16a8-4b13-a969-cfe956679ff7" providerId="ADAL" clId="{2B01273E-AE68-4F87-91E0-515903585696}" dt="2025-03-27T09:40:29.008" v="2010" actId="26606"/>
        <pc:sldMkLst>
          <pc:docMk/>
          <pc:sldMk cId="1761049337" sldId="428"/>
        </pc:sldMkLst>
        <pc:spChg chg="add">
          <ac:chgData name="Bachu, Lokesh" userId="9c31840a-16a8-4b13-a969-cfe956679ff7" providerId="ADAL" clId="{2B01273E-AE68-4F87-91E0-515903585696}" dt="2025-03-27T09:40:29.008" v="2010" actId="26606"/>
          <ac:spMkLst>
            <pc:docMk/>
            <pc:sldMk cId="1761049337" sldId="428"/>
            <ac:spMk id="8" creationId="{F3060C83-F051-4F0E-ABAD-AA0DFC48B218}"/>
          </ac:spMkLst>
        </pc:spChg>
        <pc:spChg chg="add">
          <ac:chgData name="Bachu, Lokesh" userId="9c31840a-16a8-4b13-a969-cfe956679ff7" providerId="ADAL" clId="{2B01273E-AE68-4F87-91E0-515903585696}" dt="2025-03-27T09:40:29.008" v="2010" actId="26606"/>
          <ac:spMkLst>
            <pc:docMk/>
            <pc:sldMk cId="1761049337" sldId="428"/>
            <ac:spMk id="10" creationId="{83C98ABE-055B-441F-B07E-44F97F083C39}"/>
          </ac:spMkLst>
        </pc:spChg>
        <pc:spChg chg="add">
          <ac:chgData name="Bachu, Lokesh" userId="9c31840a-16a8-4b13-a969-cfe956679ff7" providerId="ADAL" clId="{2B01273E-AE68-4F87-91E0-515903585696}" dt="2025-03-27T09:40:29.008" v="2010" actId="26606"/>
          <ac:spMkLst>
            <pc:docMk/>
            <pc:sldMk cId="1761049337" sldId="428"/>
            <ac:spMk id="12" creationId="{29FDB030-9B49-4CED-8CCD-4D99382388AC}"/>
          </ac:spMkLst>
        </pc:spChg>
        <pc:spChg chg="add">
          <ac:chgData name="Bachu, Lokesh" userId="9c31840a-16a8-4b13-a969-cfe956679ff7" providerId="ADAL" clId="{2B01273E-AE68-4F87-91E0-515903585696}" dt="2025-03-27T09:40:29.008" v="2010" actId="26606"/>
          <ac:spMkLst>
            <pc:docMk/>
            <pc:sldMk cId="1761049337" sldId="428"/>
            <ac:spMk id="14" creationId="{3783CA14-24A1-485C-8B30-D6A5D87987AD}"/>
          </ac:spMkLst>
        </pc:spChg>
        <pc:spChg chg="add">
          <ac:chgData name="Bachu, Lokesh" userId="9c31840a-16a8-4b13-a969-cfe956679ff7" providerId="ADAL" clId="{2B01273E-AE68-4F87-91E0-515903585696}" dt="2025-03-27T09:40:29.008" v="2010" actId="26606"/>
          <ac:spMkLst>
            <pc:docMk/>
            <pc:sldMk cId="1761049337" sldId="428"/>
            <ac:spMk id="16" creationId="{9A97C86A-04D6-40F7-AE84-31AB43E6A846}"/>
          </ac:spMkLst>
        </pc:spChg>
        <pc:spChg chg="add">
          <ac:chgData name="Bachu, Lokesh" userId="9c31840a-16a8-4b13-a969-cfe956679ff7" providerId="ADAL" clId="{2B01273E-AE68-4F87-91E0-515903585696}" dt="2025-03-27T09:40:29.008" v="2010" actId="26606"/>
          <ac:spMkLst>
            <pc:docMk/>
            <pc:sldMk cId="1761049337" sldId="428"/>
            <ac:spMk id="18" creationId="{FF9F2414-84E8-453E-B1F3-389FDE8192D9}"/>
          </ac:spMkLst>
        </pc:spChg>
        <pc:spChg chg="add">
          <ac:chgData name="Bachu, Lokesh" userId="9c31840a-16a8-4b13-a969-cfe956679ff7" providerId="ADAL" clId="{2B01273E-AE68-4F87-91E0-515903585696}" dt="2025-03-27T09:40:29.008" v="2010" actId="26606"/>
          <ac:spMkLst>
            <pc:docMk/>
            <pc:sldMk cId="1761049337" sldId="428"/>
            <ac:spMk id="20" creationId="{3ECA69A1-7536-43AC-85EF-C7106179F5ED}"/>
          </ac:spMkLst>
        </pc:spChg>
        <pc:picChg chg="add mod">
          <ac:chgData name="Bachu, Lokesh" userId="9c31840a-16a8-4b13-a969-cfe956679ff7" providerId="ADAL" clId="{2B01273E-AE68-4F87-91E0-515903585696}" dt="2025-03-27T09:40:29.008" v="2010" actId="26606"/>
          <ac:picMkLst>
            <pc:docMk/>
            <pc:sldMk cId="1761049337" sldId="428"/>
            <ac:picMk id="3" creationId="{5C9586AB-5BF8-6AF3-61D6-C3210544013B}"/>
          </ac:picMkLst>
        </pc:picChg>
      </pc:sldChg>
      <pc:sldChg chg="addSp modSp add mod">
        <pc:chgData name="Bachu, Lokesh" userId="9c31840a-16a8-4b13-a969-cfe956679ff7" providerId="ADAL" clId="{2B01273E-AE68-4F87-91E0-515903585696}" dt="2025-03-27T09:42:15.111" v="2018" actId="1076"/>
        <pc:sldMkLst>
          <pc:docMk/>
          <pc:sldMk cId="2890557339" sldId="429"/>
        </pc:sldMkLst>
        <pc:spChg chg="add mod">
          <ac:chgData name="Bachu, Lokesh" userId="9c31840a-16a8-4b13-a969-cfe956679ff7" providerId="ADAL" clId="{2B01273E-AE68-4F87-91E0-515903585696}" dt="2025-03-27T09:41:40.673" v="2016" actId="255"/>
          <ac:spMkLst>
            <pc:docMk/>
            <pc:sldMk cId="2890557339" sldId="429"/>
            <ac:spMk id="3" creationId="{7D389FC7-CBF6-CF46-706A-CCF4509A8D92}"/>
          </ac:spMkLst>
        </pc:spChg>
        <pc:picChg chg="add mod">
          <ac:chgData name="Bachu, Lokesh" userId="9c31840a-16a8-4b13-a969-cfe956679ff7" providerId="ADAL" clId="{2B01273E-AE68-4F87-91E0-515903585696}" dt="2025-03-27T09:42:15.111" v="2018" actId="1076"/>
          <ac:picMkLst>
            <pc:docMk/>
            <pc:sldMk cId="2890557339" sldId="429"/>
            <ac:picMk id="5" creationId="{A05FA474-3EF2-9A89-833A-0E72B7922141}"/>
          </ac:picMkLst>
        </pc:picChg>
      </pc:sldChg>
      <pc:sldChg chg="addSp modSp add mod setBg">
        <pc:chgData name="Bachu, Lokesh" userId="9c31840a-16a8-4b13-a969-cfe956679ff7" providerId="ADAL" clId="{2B01273E-AE68-4F87-91E0-515903585696}" dt="2025-03-27T09:44:07.423" v="2039"/>
        <pc:sldMkLst>
          <pc:docMk/>
          <pc:sldMk cId="2982013335" sldId="430"/>
        </pc:sldMkLst>
        <pc:spChg chg="add mod">
          <ac:chgData name="Bachu, Lokesh" userId="9c31840a-16a8-4b13-a969-cfe956679ff7" providerId="ADAL" clId="{2B01273E-AE68-4F87-91E0-515903585696}" dt="2025-03-27T09:44:07.423" v="2039"/>
          <ac:spMkLst>
            <pc:docMk/>
            <pc:sldMk cId="2982013335" sldId="430"/>
            <ac:spMk id="3" creationId="{F175318E-274E-3990-2006-BCB183EE73BA}"/>
          </ac:spMkLst>
        </pc:spChg>
        <pc:grpChg chg="add">
          <ac:chgData name="Bachu, Lokesh" userId="9c31840a-16a8-4b13-a969-cfe956679ff7" providerId="ADAL" clId="{2B01273E-AE68-4F87-91E0-515903585696}" dt="2025-03-27T09:43:35.726" v="2029" actId="26606"/>
          <ac:grpSpMkLst>
            <pc:docMk/>
            <pc:sldMk cId="2982013335" sldId="430"/>
            <ac:grpSpMk id="10" creationId="{6258F736-B256-8039-9DC6-F4E49A5C5AD5}"/>
          </ac:grpSpMkLst>
        </pc:grpChg>
        <pc:picChg chg="add mod">
          <ac:chgData name="Bachu, Lokesh" userId="9c31840a-16a8-4b13-a969-cfe956679ff7" providerId="ADAL" clId="{2B01273E-AE68-4F87-91E0-515903585696}" dt="2025-03-27T09:43:48.273" v="2033" actId="14100"/>
          <ac:picMkLst>
            <pc:docMk/>
            <pc:sldMk cId="2982013335" sldId="430"/>
            <ac:picMk id="5" creationId="{8292D389-64BF-AFE6-679B-69633F9343F1}"/>
          </ac:picMkLst>
        </pc:picChg>
      </pc:sldChg>
      <pc:sldChg chg="addSp modSp add mod">
        <pc:chgData name="Bachu, Lokesh" userId="9c31840a-16a8-4b13-a969-cfe956679ff7" providerId="ADAL" clId="{2B01273E-AE68-4F87-91E0-515903585696}" dt="2025-03-27T09:45:24.518" v="2048" actId="22"/>
        <pc:sldMkLst>
          <pc:docMk/>
          <pc:sldMk cId="3806742258" sldId="431"/>
        </pc:sldMkLst>
        <pc:spChg chg="add">
          <ac:chgData name="Bachu, Lokesh" userId="9c31840a-16a8-4b13-a969-cfe956679ff7" providerId="ADAL" clId="{2B01273E-AE68-4F87-91E0-515903585696}" dt="2025-03-27T09:44:25.303" v="2040"/>
          <ac:spMkLst>
            <pc:docMk/>
            <pc:sldMk cId="3806742258" sldId="431"/>
            <ac:spMk id="2" creationId="{3E9D1BB1-ECDC-54A0-06AB-7F269DE9FF4A}"/>
          </ac:spMkLst>
        </pc:spChg>
        <pc:spChg chg="add mod">
          <ac:chgData name="Bachu, Lokesh" userId="9c31840a-16a8-4b13-a969-cfe956679ff7" providerId="ADAL" clId="{2B01273E-AE68-4F87-91E0-515903585696}" dt="2025-03-27T09:44:56.260" v="2047" actId="20577"/>
          <ac:spMkLst>
            <pc:docMk/>
            <pc:sldMk cId="3806742258" sldId="431"/>
            <ac:spMk id="4" creationId="{97F615E8-DAB7-A4C1-F1BC-E802F8EA144C}"/>
          </ac:spMkLst>
        </pc:spChg>
        <pc:picChg chg="add">
          <ac:chgData name="Bachu, Lokesh" userId="9c31840a-16a8-4b13-a969-cfe956679ff7" providerId="ADAL" clId="{2B01273E-AE68-4F87-91E0-515903585696}" dt="2025-03-27T09:45:24.518" v="2048" actId="22"/>
          <ac:picMkLst>
            <pc:docMk/>
            <pc:sldMk cId="3806742258" sldId="431"/>
            <ac:picMk id="6" creationId="{C4B2FAC3-5F27-5B1D-9E01-38C1D64F328C}"/>
          </ac:picMkLst>
        </pc:picChg>
      </pc:sldChg>
      <pc:sldChg chg="addSp modSp add mod">
        <pc:chgData name="Bachu, Lokesh" userId="9c31840a-16a8-4b13-a969-cfe956679ff7" providerId="ADAL" clId="{2B01273E-AE68-4F87-91E0-515903585696}" dt="2025-03-27T09:46:40.452" v="2056" actId="22"/>
        <pc:sldMkLst>
          <pc:docMk/>
          <pc:sldMk cId="4044737598" sldId="432"/>
        </pc:sldMkLst>
        <pc:spChg chg="add mod">
          <ac:chgData name="Bachu, Lokesh" userId="9c31840a-16a8-4b13-a969-cfe956679ff7" providerId="ADAL" clId="{2B01273E-AE68-4F87-91E0-515903585696}" dt="2025-03-27T09:46:08.739" v="2055" actId="20577"/>
          <ac:spMkLst>
            <pc:docMk/>
            <pc:sldMk cId="4044737598" sldId="432"/>
            <ac:spMk id="3" creationId="{815D1BD2-6C1F-A273-5EE3-B15A2EAE7855}"/>
          </ac:spMkLst>
        </pc:spChg>
        <pc:picChg chg="add">
          <ac:chgData name="Bachu, Lokesh" userId="9c31840a-16a8-4b13-a969-cfe956679ff7" providerId="ADAL" clId="{2B01273E-AE68-4F87-91E0-515903585696}" dt="2025-03-27T09:46:40.452" v="2056" actId="22"/>
          <ac:picMkLst>
            <pc:docMk/>
            <pc:sldMk cId="4044737598" sldId="432"/>
            <ac:picMk id="5" creationId="{D1661B84-AA42-9750-89ED-2DB438A8E871}"/>
          </ac:picMkLst>
        </pc:picChg>
      </pc:sldChg>
      <pc:sldChg chg="addSp delSp modSp add mod">
        <pc:chgData name="Bachu, Lokesh" userId="9c31840a-16a8-4b13-a969-cfe956679ff7" providerId="ADAL" clId="{2B01273E-AE68-4F87-91E0-515903585696}" dt="2025-03-27T09:50:45.664" v="2068" actId="22"/>
        <pc:sldMkLst>
          <pc:docMk/>
          <pc:sldMk cId="3154942178" sldId="433"/>
        </pc:sldMkLst>
        <pc:spChg chg="add mod">
          <ac:chgData name="Bachu, Lokesh" userId="9c31840a-16a8-4b13-a969-cfe956679ff7" providerId="ADAL" clId="{2B01273E-AE68-4F87-91E0-515903585696}" dt="2025-03-27T09:48:42.758" v="2066" actId="207"/>
          <ac:spMkLst>
            <pc:docMk/>
            <pc:sldMk cId="3154942178" sldId="433"/>
            <ac:spMk id="3" creationId="{AD1D49AE-DC71-1FF6-A651-C1A4BC3EA15F}"/>
          </ac:spMkLst>
        </pc:spChg>
        <pc:picChg chg="add del">
          <ac:chgData name="Bachu, Lokesh" userId="9c31840a-16a8-4b13-a969-cfe956679ff7" providerId="ADAL" clId="{2B01273E-AE68-4F87-91E0-515903585696}" dt="2025-03-27T09:50:45.664" v="2068" actId="22"/>
          <ac:picMkLst>
            <pc:docMk/>
            <pc:sldMk cId="3154942178" sldId="433"/>
            <ac:picMk id="5" creationId="{DF7F7605-FC48-12A8-3F02-B6AAB90628AA}"/>
          </ac:picMkLst>
        </pc:picChg>
      </pc:sldChg>
      <pc:sldChg chg="addSp modSp add mod setBg">
        <pc:chgData name="Bachu, Lokesh" userId="9c31840a-16a8-4b13-a969-cfe956679ff7" providerId="ADAL" clId="{2B01273E-AE68-4F87-91E0-515903585696}" dt="2025-03-27T09:50:51.979" v="2070" actId="26606"/>
        <pc:sldMkLst>
          <pc:docMk/>
          <pc:sldMk cId="3539071125" sldId="434"/>
        </pc:sldMkLst>
        <pc:spChg chg="add">
          <ac:chgData name="Bachu, Lokesh" userId="9c31840a-16a8-4b13-a969-cfe956679ff7" providerId="ADAL" clId="{2B01273E-AE68-4F87-91E0-515903585696}" dt="2025-03-27T09:50:51.979" v="2070" actId="26606"/>
          <ac:spMkLst>
            <pc:docMk/>
            <pc:sldMk cId="3539071125" sldId="434"/>
            <ac:spMk id="8" creationId="{F3060C83-F051-4F0E-ABAD-AA0DFC48B218}"/>
          </ac:spMkLst>
        </pc:spChg>
        <pc:spChg chg="add">
          <ac:chgData name="Bachu, Lokesh" userId="9c31840a-16a8-4b13-a969-cfe956679ff7" providerId="ADAL" clId="{2B01273E-AE68-4F87-91E0-515903585696}" dt="2025-03-27T09:50:51.979" v="2070" actId="26606"/>
          <ac:spMkLst>
            <pc:docMk/>
            <pc:sldMk cId="3539071125" sldId="434"/>
            <ac:spMk id="10" creationId="{83C98ABE-055B-441F-B07E-44F97F083C39}"/>
          </ac:spMkLst>
        </pc:spChg>
        <pc:spChg chg="add">
          <ac:chgData name="Bachu, Lokesh" userId="9c31840a-16a8-4b13-a969-cfe956679ff7" providerId="ADAL" clId="{2B01273E-AE68-4F87-91E0-515903585696}" dt="2025-03-27T09:50:51.979" v="2070" actId="26606"/>
          <ac:spMkLst>
            <pc:docMk/>
            <pc:sldMk cId="3539071125" sldId="434"/>
            <ac:spMk id="12" creationId="{29FDB030-9B49-4CED-8CCD-4D99382388AC}"/>
          </ac:spMkLst>
        </pc:spChg>
        <pc:spChg chg="add">
          <ac:chgData name="Bachu, Lokesh" userId="9c31840a-16a8-4b13-a969-cfe956679ff7" providerId="ADAL" clId="{2B01273E-AE68-4F87-91E0-515903585696}" dt="2025-03-27T09:50:51.979" v="2070" actId="26606"/>
          <ac:spMkLst>
            <pc:docMk/>
            <pc:sldMk cId="3539071125" sldId="434"/>
            <ac:spMk id="14" creationId="{3783CA14-24A1-485C-8B30-D6A5D87987AD}"/>
          </ac:spMkLst>
        </pc:spChg>
        <pc:spChg chg="add">
          <ac:chgData name="Bachu, Lokesh" userId="9c31840a-16a8-4b13-a969-cfe956679ff7" providerId="ADAL" clId="{2B01273E-AE68-4F87-91E0-515903585696}" dt="2025-03-27T09:50:51.979" v="2070" actId="26606"/>
          <ac:spMkLst>
            <pc:docMk/>
            <pc:sldMk cId="3539071125" sldId="434"/>
            <ac:spMk id="16" creationId="{9A97C86A-04D6-40F7-AE84-31AB43E6A846}"/>
          </ac:spMkLst>
        </pc:spChg>
        <pc:spChg chg="add">
          <ac:chgData name="Bachu, Lokesh" userId="9c31840a-16a8-4b13-a969-cfe956679ff7" providerId="ADAL" clId="{2B01273E-AE68-4F87-91E0-515903585696}" dt="2025-03-27T09:50:51.979" v="2070" actId="26606"/>
          <ac:spMkLst>
            <pc:docMk/>
            <pc:sldMk cId="3539071125" sldId="434"/>
            <ac:spMk id="18" creationId="{FF9F2414-84E8-453E-B1F3-389FDE8192D9}"/>
          </ac:spMkLst>
        </pc:spChg>
        <pc:spChg chg="add">
          <ac:chgData name="Bachu, Lokesh" userId="9c31840a-16a8-4b13-a969-cfe956679ff7" providerId="ADAL" clId="{2B01273E-AE68-4F87-91E0-515903585696}" dt="2025-03-27T09:50:51.979" v="2070" actId="26606"/>
          <ac:spMkLst>
            <pc:docMk/>
            <pc:sldMk cId="3539071125" sldId="434"/>
            <ac:spMk id="20" creationId="{3ECA69A1-7536-43AC-85EF-C7106179F5ED}"/>
          </ac:spMkLst>
        </pc:spChg>
        <pc:picChg chg="add mod">
          <ac:chgData name="Bachu, Lokesh" userId="9c31840a-16a8-4b13-a969-cfe956679ff7" providerId="ADAL" clId="{2B01273E-AE68-4F87-91E0-515903585696}" dt="2025-03-27T09:50:51.979" v="2070" actId="26606"/>
          <ac:picMkLst>
            <pc:docMk/>
            <pc:sldMk cId="3539071125" sldId="434"/>
            <ac:picMk id="3" creationId="{E130FF90-D99D-AF4B-DF2B-C8EC5B3DA06D}"/>
          </ac:picMkLst>
        </pc:picChg>
      </pc:sldChg>
      <pc:sldChg chg="addSp modSp add mod">
        <pc:chgData name="Bachu, Lokesh" userId="9c31840a-16a8-4b13-a969-cfe956679ff7" providerId="ADAL" clId="{2B01273E-AE68-4F87-91E0-515903585696}" dt="2025-03-27T10:14:20.168" v="2086" actId="20577"/>
        <pc:sldMkLst>
          <pc:docMk/>
          <pc:sldMk cId="36385098" sldId="435"/>
        </pc:sldMkLst>
        <pc:spChg chg="add mod">
          <ac:chgData name="Bachu, Lokesh" userId="9c31840a-16a8-4b13-a969-cfe956679ff7" providerId="ADAL" clId="{2B01273E-AE68-4F87-91E0-515903585696}" dt="2025-03-27T10:14:20.168" v="2086" actId="20577"/>
          <ac:spMkLst>
            <pc:docMk/>
            <pc:sldMk cId="36385098" sldId="435"/>
            <ac:spMk id="3" creationId="{4837E7BE-55F5-9617-8498-858D98DE7131}"/>
          </ac:spMkLst>
        </pc:spChg>
      </pc:sldChg>
      <pc:sldChg chg="addSp modSp add mod">
        <pc:chgData name="Bachu, Lokesh" userId="9c31840a-16a8-4b13-a969-cfe956679ff7" providerId="ADAL" clId="{2B01273E-AE68-4F87-91E0-515903585696}" dt="2025-03-27T10:16:56.790" v="2096" actId="1076"/>
        <pc:sldMkLst>
          <pc:docMk/>
          <pc:sldMk cId="3642646470" sldId="436"/>
        </pc:sldMkLst>
        <pc:spChg chg="add mod">
          <ac:chgData name="Bachu, Lokesh" userId="9c31840a-16a8-4b13-a969-cfe956679ff7" providerId="ADAL" clId="{2B01273E-AE68-4F87-91E0-515903585696}" dt="2025-03-27T10:16:56.790" v="2096" actId="1076"/>
          <ac:spMkLst>
            <pc:docMk/>
            <pc:sldMk cId="3642646470" sldId="436"/>
            <ac:spMk id="3" creationId="{876613CB-C9E1-7952-176C-F5AAA037339D}"/>
          </ac:spMkLst>
        </pc:spChg>
      </pc:sldChg>
      <pc:sldChg chg="addSp modSp add mod">
        <pc:chgData name="Bachu, Lokesh" userId="9c31840a-16a8-4b13-a969-cfe956679ff7" providerId="ADAL" clId="{2B01273E-AE68-4F87-91E0-515903585696}" dt="2025-03-27T10:20:24.041" v="2110" actId="1076"/>
        <pc:sldMkLst>
          <pc:docMk/>
          <pc:sldMk cId="1636833498" sldId="437"/>
        </pc:sldMkLst>
        <pc:spChg chg="add mod">
          <ac:chgData name="Bachu, Lokesh" userId="9c31840a-16a8-4b13-a969-cfe956679ff7" providerId="ADAL" clId="{2B01273E-AE68-4F87-91E0-515903585696}" dt="2025-03-27T10:19:54.785" v="2108" actId="113"/>
          <ac:spMkLst>
            <pc:docMk/>
            <pc:sldMk cId="1636833498" sldId="437"/>
            <ac:spMk id="3" creationId="{F3CCDC8C-526E-8F79-E038-3865B3EFE679}"/>
          </ac:spMkLst>
        </pc:spChg>
        <pc:picChg chg="add mod">
          <ac:chgData name="Bachu, Lokesh" userId="9c31840a-16a8-4b13-a969-cfe956679ff7" providerId="ADAL" clId="{2B01273E-AE68-4F87-91E0-515903585696}" dt="2025-03-27T10:20:24.041" v="2110" actId="1076"/>
          <ac:picMkLst>
            <pc:docMk/>
            <pc:sldMk cId="1636833498" sldId="437"/>
            <ac:picMk id="5" creationId="{3445692C-B8FE-C30C-8EDB-270747CFB787}"/>
          </ac:picMkLst>
        </pc:picChg>
      </pc:sldChg>
      <pc:sldChg chg="addSp modSp add mod">
        <pc:chgData name="Bachu, Lokesh" userId="9c31840a-16a8-4b13-a969-cfe956679ff7" providerId="ADAL" clId="{2B01273E-AE68-4F87-91E0-515903585696}" dt="2025-03-27T10:22:04.297" v="2118" actId="113"/>
        <pc:sldMkLst>
          <pc:docMk/>
          <pc:sldMk cId="3424161868" sldId="438"/>
        </pc:sldMkLst>
        <pc:spChg chg="add mod">
          <ac:chgData name="Bachu, Lokesh" userId="9c31840a-16a8-4b13-a969-cfe956679ff7" providerId="ADAL" clId="{2B01273E-AE68-4F87-91E0-515903585696}" dt="2025-03-27T10:22:04.297" v="2118" actId="113"/>
          <ac:spMkLst>
            <pc:docMk/>
            <pc:sldMk cId="3424161868" sldId="438"/>
            <ac:spMk id="3" creationId="{F1DC8960-EE74-2CEF-7F03-09637B64DD57}"/>
          </ac:spMkLst>
        </pc:spChg>
      </pc:sldChg>
      <pc:sldChg chg="addSp modSp add mod">
        <pc:chgData name="Bachu, Lokesh" userId="9c31840a-16a8-4b13-a969-cfe956679ff7" providerId="ADAL" clId="{2B01273E-AE68-4F87-91E0-515903585696}" dt="2025-03-27T10:25:42.925" v="2124" actId="1076"/>
        <pc:sldMkLst>
          <pc:docMk/>
          <pc:sldMk cId="1553362220" sldId="439"/>
        </pc:sldMkLst>
        <pc:picChg chg="add mod">
          <ac:chgData name="Bachu, Lokesh" userId="9c31840a-16a8-4b13-a969-cfe956679ff7" providerId="ADAL" clId="{2B01273E-AE68-4F87-91E0-515903585696}" dt="2025-03-27T10:25:17.339" v="2122" actId="1076"/>
          <ac:picMkLst>
            <pc:docMk/>
            <pc:sldMk cId="1553362220" sldId="439"/>
            <ac:picMk id="3" creationId="{666ABA06-FF46-2499-ED1D-C67AFE068B0B}"/>
          </ac:picMkLst>
        </pc:picChg>
        <pc:picChg chg="add mod">
          <ac:chgData name="Bachu, Lokesh" userId="9c31840a-16a8-4b13-a969-cfe956679ff7" providerId="ADAL" clId="{2B01273E-AE68-4F87-91E0-515903585696}" dt="2025-03-27T10:25:42.925" v="2124" actId="1076"/>
          <ac:picMkLst>
            <pc:docMk/>
            <pc:sldMk cId="1553362220" sldId="439"/>
            <ac:picMk id="5" creationId="{482A9DAC-EB13-8D04-DC9C-86A8937E7FFA}"/>
          </ac:picMkLst>
        </pc:picChg>
      </pc:sldChg>
      <pc:sldChg chg="addSp modSp add mod">
        <pc:chgData name="Bachu, Lokesh" userId="9c31840a-16a8-4b13-a969-cfe956679ff7" providerId="ADAL" clId="{2B01273E-AE68-4F87-91E0-515903585696}" dt="2025-03-27T10:29:43.225" v="2138" actId="113"/>
        <pc:sldMkLst>
          <pc:docMk/>
          <pc:sldMk cId="639380670" sldId="440"/>
        </pc:sldMkLst>
        <pc:spChg chg="add mod">
          <ac:chgData name="Bachu, Lokesh" userId="9c31840a-16a8-4b13-a969-cfe956679ff7" providerId="ADAL" clId="{2B01273E-AE68-4F87-91E0-515903585696}" dt="2025-03-27T10:29:43.225" v="2138" actId="113"/>
          <ac:spMkLst>
            <pc:docMk/>
            <pc:sldMk cId="639380670" sldId="440"/>
            <ac:spMk id="3" creationId="{0F12B651-37D5-7AC6-F58E-7F9CA820B5F4}"/>
          </ac:spMkLst>
        </pc:spChg>
      </pc:sldChg>
      <pc:sldChg chg="addSp modSp add mod setBg">
        <pc:chgData name="Bachu, Lokesh" userId="9c31840a-16a8-4b13-a969-cfe956679ff7" providerId="ADAL" clId="{2B01273E-AE68-4F87-91E0-515903585696}" dt="2025-03-27T10:32:52.128" v="2143" actId="1076"/>
        <pc:sldMkLst>
          <pc:docMk/>
          <pc:sldMk cId="3273973132" sldId="441"/>
        </pc:sldMkLst>
        <pc:spChg chg="add">
          <ac:chgData name="Bachu, Lokesh" userId="9c31840a-16a8-4b13-a969-cfe956679ff7" providerId="ADAL" clId="{2B01273E-AE68-4F87-91E0-515903585696}" dt="2025-03-27T10:32:33.096" v="2141" actId="26606"/>
          <ac:spMkLst>
            <pc:docMk/>
            <pc:sldMk cId="3273973132" sldId="441"/>
            <ac:spMk id="8" creationId="{F3060C83-F051-4F0E-ABAD-AA0DFC48B218}"/>
          </ac:spMkLst>
        </pc:spChg>
        <pc:spChg chg="add">
          <ac:chgData name="Bachu, Lokesh" userId="9c31840a-16a8-4b13-a969-cfe956679ff7" providerId="ADAL" clId="{2B01273E-AE68-4F87-91E0-515903585696}" dt="2025-03-27T10:32:33.096" v="2141" actId="26606"/>
          <ac:spMkLst>
            <pc:docMk/>
            <pc:sldMk cId="3273973132" sldId="441"/>
            <ac:spMk id="10" creationId="{83C98ABE-055B-441F-B07E-44F97F083C39}"/>
          </ac:spMkLst>
        </pc:spChg>
        <pc:spChg chg="add">
          <ac:chgData name="Bachu, Lokesh" userId="9c31840a-16a8-4b13-a969-cfe956679ff7" providerId="ADAL" clId="{2B01273E-AE68-4F87-91E0-515903585696}" dt="2025-03-27T10:32:33.096" v="2141" actId="26606"/>
          <ac:spMkLst>
            <pc:docMk/>
            <pc:sldMk cId="3273973132" sldId="441"/>
            <ac:spMk id="12" creationId="{29FDB030-9B49-4CED-8CCD-4D99382388AC}"/>
          </ac:spMkLst>
        </pc:spChg>
        <pc:spChg chg="add">
          <ac:chgData name="Bachu, Lokesh" userId="9c31840a-16a8-4b13-a969-cfe956679ff7" providerId="ADAL" clId="{2B01273E-AE68-4F87-91E0-515903585696}" dt="2025-03-27T10:32:33.096" v="2141" actId="26606"/>
          <ac:spMkLst>
            <pc:docMk/>
            <pc:sldMk cId="3273973132" sldId="441"/>
            <ac:spMk id="14" creationId="{3783CA14-24A1-485C-8B30-D6A5D87987AD}"/>
          </ac:spMkLst>
        </pc:spChg>
        <pc:spChg chg="add">
          <ac:chgData name="Bachu, Lokesh" userId="9c31840a-16a8-4b13-a969-cfe956679ff7" providerId="ADAL" clId="{2B01273E-AE68-4F87-91E0-515903585696}" dt="2025-03-27T10:32:33.096" v="2141" actId="26606"/>
          <ac:spMkLst>
            <pc:docMk/>
            <pc:sldMk cId="3273973132" sldId="441"/>
            <ac:spMk id="16" creationId="{9A97C86A-04D6-40F7-AE84-31AB43E6A846}"/>
          </ac:spMkLst>
        </pc:spChg>
        <pc:spChg chg="add">
          <ac:chgData name="Bachu, Lokesh" userId="9c31840a-16a8-4b13-a969-cfe956679ff7" providerId="ADAL" clId="{2B01273E-AE68-4F87-91E0-515903585696}" dt="2025-03-27T10:32:33.096" v="2141" actId="26606"/>
          <ac:spMkLst>
            <pc:docMk/>
            <pc:sldMk cId="3273973132" sldId="441"/>
            <ac:spMk id="18" creationId="{FF9F2414-84E8-453E-B1F3-389FDE8192D9}"/>
          </ac:spMkLst>
        </pc:spChg>
        <pc:spChg chg="add">
          <ac:chgData name="Bachu, Lokesh" userId="9c31840a-16a8-4b13-a969-cfe956679ff7" providerId="ADAL" clId="{2B01273E-AE68-4F87-91E0-515903585696}" dt="2025-03-27T10:32:33.096" v="2141" actId="26606"/>
          <ac:spMkLst>
            <pc:docMk/>
            <pc:sldMk cId="3273973132" sldId="441"/>
            <ac:spMk id="20" creationId="{3ECA69A1-7536-43AC-85EF-C7106179F5ED}"/>
          </ac:spMkLst>
        </pc:spChg>
        <pc:picChg chg="add mod">
          <ac:chgData name="Bachu, Lokesh" userId="9c31840a-16a8-4b13-a969-cfe956679ff7" providerId="ADAL" clId="{2B01273E-AE68-4F87-91E0-515903585696}" dt="2025-03-27T10:32:33.096" v="2141" actId="26606"/>
          <ac:picMkLst>
            <pc:docMk/>
            <pc:sldMk cId="3273973132" sldId="441"/>
            <ac:picMk id="3" creationId="{93E5896E-98B4-7FC7-D539-FB011767E350}"/>
          </ac:picMkLst>
        </pc:picChg>
        <pc:picChg chg="add mod">
          <ac:chgData name="Bachu, Lokesh" userId="9c31840a-16a8-4b13-a969-cfe956679ff7" providerId="ADAL" clId="{2B01273E-AE68-4F87-91E0-515903585696}" dt="2025-03-27T10:32:52.128" v="2143" actId="1076"/>
          <ac:picMkLst>
            <pc:docMk/>
            <pc:sldMk cId="3273973132" sldId="441"/>
            <ac:picMk id="5" creationId="{6F17FFE5-D66F-0D50-D1BA-BFE14EF53969}"/>
          </ac:picMkLst>
        </pc:picChg>
      </pc:sldChg>
      <pc:sldChg chg="addSp modSp add mod">
        <pc:chgData name="Bachu, Lokesh" userId="9c31840a-16a8-4b13-a969-cfe956679ff7" providerId="ADAL" clId="{2B01273E-AE68-4F87-91E0-515903585696}" dt="2025-03-27T10:34:41.689" v="2152" actId="1076"/>
        <pc:sldMkLst>
          <pc:docMk/>
          <pc:sldMk cId="2004303845" sldId="442"/>
        </pc:sldMkLst>
        <pc:spChg chg="add mod">
          <ac:chgData name="Bachu, Lokesh" userId="9c31840a-16a8-4b13-a969-cfe956679ff7" providerId="ADAL" clId="{2B01273E-AE68-4F87-91E0-515903585696}" dt="2025-03-27T10:34:14.153" v="2150" actId="207"/>
          <ac:spMkLst>
            <pc:docMk/>
            <pc:sldMk cId="2004303845" sldId="442"/>
            <ac:spMk id="3" creationId="{7876FC7F-588E-D940-259B-DF9B8EE4B0EC}"/>
          </ac:spMkLst>
        </pc:spChg>
        <pc:picChg chg="add mod">
          <ac:chgData name="Bachu, Lokesh" userId="9c31840a-16a8-4b13-a969-cfe956679ff7" providerId="ADAL" clId="{2B01273E-AE68-4F87-91E0-515903585696}" dt="2025-03-27T10:34:41.689" v="2152" actId="1076"/>
          <ac:picMkLst>
            <pc:docMk/>
            <pc:sldMk cId="2004303845" sldId="442"/>
            <ac:picMk id="5" creationId="{811F832E-3C38-23CF-D187-D96ED0AD24E3}"/>
          </ac:picMkLst>
        </pc:picChg>
      </pc:sldChg>
      <pc:sldChg chg="addSp modSp add mod">
        <pc:chgData name="Bachu, Lokesh" userId="9c31840a-16a8-4b13-a969-cfe956679ff7" providerId="ADAL" clId="{2B01273E-AE68-4F87-91E0-515903585696}" dt="2025-03-27T10:41:04.229" v="2192" actId="113"/>
        <pc:sldMkLst>
          <pc:docMk/>
          <pc:sldMk cId="2328967969" sldId="443"/>
        </pc:sldMkLst>
        <pc:spChg chg="add mod">
          <ac:chgData name="Bachu, Lokesh" userId="9c31840a-16a8-4b13-a969-cfe956679ff7" providerId="ADAL" clId="{2B01273E-AE68-4F87-91E0-515903585696}" dt="2025-03-27T10:41:04.229" v="2192" actId="113"/>
          <ac:spMkLst>
            <pc:docMk/>
            <pc:sldMk cId="2328967969" sldId="443"/>
            <ac:spMk id="3" creationId="{8E5A1AB3-1498-1D24-45BE-A372364ABFE0}"/>
          </ac:spMkLst>
        </pc:spChg>
      </pc:sldChg>
      <pc:sldChg chg="addSp modSp add mod">
        <pc:chgData name="Bachu, Lokesh" userId="9c31840a-16a8-4b13-a969-cfe956679ff7" providerId="ADAL" clId="{2B01273E-AE68-4F87-91E0-515903585696}" dt="2025-03-27T10:43:38.303" v="2209" actId="113"/>
        <pc:sldMkLst>
          <pc:docMk/>
          <pc:sldMk cId="1519946047" sldId="444"/>
        </pc:sldMkLst>
        <pc:spChg chg="add mod">
          <ac:chgData name="Bachu, Lokesh" userId="9c31840a-16a8-4b13-a969-cfe956679ff7" providerId="ADAL" clId="{2B01273E-AE68-4F87-91E0-515903585696}" dt="2025-03-27T10:43:38.303" v="2209" actId="113"/>
          <ac:spMkLst>
            <pc:docMk/>
            <pc:sldMk cId="1519946047" sldId="444"/>
            <ac:spMk id="3" creationId="{71F58D52-900C-C5BE-5EFB-9F85480BB137}"/>
          </ac:spMkLst>
        </pc:spChg>
      </pc:sldChg>
      <pc:sldChg chg="addSp modSp add mod">
        <pc:chgData name="Bachu, Lokesh" userId="9c31840a-16a8-4b13-a969-cfe956679ff7" providerId="ADAL" clId="{2B01273E-AE68-4F87-91E0-515903585696}" dt="2025-03-27T10:59:52.143" v="2227" actId="207"/>
        <pc:sldMkLst>
          <pc:docMk/>
          <pc:sldMk cId="1414799405" sldId="445"/>
        </pc:sldMkLst>
        <pc:spChg chg="add mod">
          <ac:chgData name="Bachu, Lokesh" userId="9c31840a-16a8-4b13-a969-cfe956679ff7" providerId="ADAL" clId="{2B01273E-AE68-4F87-91E0-515903585696}" dt="2025-03-27T10:45:09.293" v="2216" actId="113"/>
          <ac:spMkLst>
            <pc:docMk/>
            <pc:sldMk cId="1414799405" sldId="445"/>
            <ac:spMk id="3" creationId="{830A975B-8C7C-9944-0926-7B745EE1019B}"/>
          </ac:spMkLst>
        </pc:spChg>
        <pc:spChg chg="add mod">
          <ac:chgData name="Bachu, Lokesh" userId="9c31840a-16a8-4b13-a969-cfe956679ff7" providerId="ADAL" clId="{2B01273E-AE68-4F87-91E0-515903585696}" dt="2025-03-27T10:59:52.143" v="2227" actId="207"/>
          <ac:spMkLst>
            <pc:docMk/>
            <pc:sldMk cId="1414799405" sldId="445"/>
            <ac:spMk id="5" creationId="{37411BC1-D186-888A-222E-D73BA687F035}"/>
          </ac:spMkLst>
        </pc:spChg>
      </pc:sldChg>
      <pc:sldChg chg="addSp modSp add mod">
        <pc:chgData name="Bachu, Lokesh" userId="9c31840a-16a8-4b13-a969-cfe956679ff7" providerId="ADAL" clId="{2B01273E-AE68-4F87-91E0-515903585696}" dt="2025-03-27T11:01:06.157" v="2236" actId="1076"/>
        <pc:sldMkLst>
          <pc:docMk/>
          <pc:sldMk cId="306654472" sldId="446"/>
        </pc:sldMkLst>
        <pc:picChg chg="add mod">
          <ac:chgData name="Bachu, Lokesh" userId="9c31840a-16a8-4b13-a969-cfe956679ff7" providerId="ADAL" clId="{2B01273E-AE68-4F87-91E0-515903585696}" dt="2025-03-27T11:00:37.789" v="2233" actId="1076"/>
          <ac:picMkLst>
            <pc:docMk/>
            <pc:sldMk cId="306654472" sldId="446"/>
            <ac:picMk id="3" creationId="{CFB8008E-3C8F-2F13-327D-C620C334655F}"/>
          </ac:picMkLst>
        </pc:picChg>
        <pc:picChg chg="add mod">
          <ac:chgData name="Bachu, Lokesh" userId="9c31840a-16a8-4b13-a969-cfe956679ff7" providerId="ADAL" clId="{2B01273E-AE68-4F87-91E0-515903585696}" dt="2025-03-27T11:01:06.157" v="2236" actId="1076"/>
          <ac:picMkLst>
            <pc:docMk/>
            <pc:sldMk cId="306654472" sldId="446"/>
            <ac:picMk id="5" creationId="{BC341B7D-773D-8AF3-71C3-B813820A8920}"/>
          </ac:picMkLst>
        </pc:picChg>
      </pc:sldChg>
      <pc:sldChg chg="addSp modSp add mod">
        <pc:chgData name="Bachu, Lokesh" userId="9c31840a-16a8-4b13-a969-cfe956679ff7" providerId="ADAL" clId="{2B01273E-AE68-4F87-91E0-515903585696}" dt="2025-03-27T11:02:03.582" v="2244" actId="1076"/>
        <pc:sldMkLst>
          <pc:docMk/>
          <pc:sldMk cId="882918415" sldId="447"/>
        </pc:sldMkLst>
        <pc:spChg chg="add mod">
          <ac:chgData name="Bachu, Lokesh" userId="9c31840a-16a8-4b13-a969-cfe956679ff7" providerId="ADAL" clId="{2B01273E-AE68-4F87-91E0-515903585696}" dt="2025-03-27T11:01:33.121" v="2240" actId="255"/>
          <ac:spMkLst>
            <pc:docMk/>
            <pc:sldMk cId="882918415" sldId="447"/>
            <ac:spMk id="3" creationId="{88F67A60-15A8-BC75-B574-1C80D0B45E4F}"/>
          </ac:spMkLst>
        </pc:spChg>
        <pc:picChg chg="add mod">
          <ac:chgData name="Bachu, Lokesh" userId="9c31840a-16a8-4b13-a969-cfe956679ff7" providerId="ADAL" clId="{2B01273E-AE68-4F87-91E0-515903585696}" dt="2025-03-27T11:02:03.582" v="2244" actId="1076"/>
          <ac:picMkLst>
            <pc:docMk/>
            <pc:sldMk cId="882918415" sldId="447"/>
            <ac:picMk id="5" creationId="{E8183FA8-3C61-123D-24DC-6D88F4313E51}"/>
          </ac:picMkLst>
        </pc:picChg>
      </pc:sldChg>
      <pc:sldChg chg="addSp modSp add mod">
        <pc:chgData name="Bachu, Lokesh" userId="9c31840a-16a8-4b13-a969-cfe956679ff7" providerId="ADAL" clId="{2B01273E-AE68-4F87-91E0-515903585696}" dt="2025-03-27T11:03:25.803" v="2255" actId="22"/>
        <pc:sldMkLst>
          <pc:docMk/>
          <pc:sldMk cId="1052131690" sldId="448"/>
        </pc:sldMkLst>
        <pc:spChg chg="add">
          <ac:chgData name="Bachu, Lokesh" userId="9c31840a-16a8-4b13-a969-cfe956679ff7" providerId="ADAL" clId="{2B01273E-AE68-4F87-91E0-515903585696}" dt="2025-03-27T11:02:17.630" v="2245"/>
          <ac:spMkLst>
            <pc:docMk/>
            <pc:sldMk cId="1052131690" sldId="448"/>
            <ac:spMk id="2" creationId="{CADA7D83-3E8C-5D07-DC37-12D0AE9CF405}"/>
          </ac:spMkLst>
        </pc:spChg>
        <pc:spChg chg="add mod">
          <ac:chgData name="Bachu, Lokesh" userId="9c31840a-16a8-4b13-a969-cfe956679ff7" providerId="ADAL" clId="{2B01273E-AE68-4F87-91E0-515903585696}" dt="2025-03-27T11:02:57.466" v="2254" actId="20577"/>
          <ac:spMkLst>
            <pc:docMk/>
            <pc:sldMk cId="1052131690" sldId="448"/>
            <ac:spMk id="4" creationId="{6C47C00A-ED4D-F00E-F8AB-A62B824AF701}"/>
          </ac:spMkLst>
        </pc:spChg>
        <pc:picChg chg="add">
          <ac:chgData name="Bachu, Lokesh" userId="9c31840a-16a8-4b13-a969-cfe956679ff7" providerId="ADAL" clId="{2B01273E-AE68-4F87-91E0-515903585696}" dt="2025-03-27T11:03:25.803" v="2255" actId="22"/>
          <ac:picMkLst>
            <pc:docMk/>
            <pc:sldMk cId="1052131690" sldId="448"/>
            <ac:picMk id="6" creationId="{70ED68DB-E8DD-5D04-DA42-1BE68316E059}"/>
          </ac:picMkLst>
        </pc:picChg>
      </pc:sldChg>
      <pc:sldChg chg="addSp modSp add mod">
        <pc:chgData name="Bachu, Lokesh" userId="9c31840a-16a8-4b13-a969-cfe956679ff7" providerId="ADAL" clId="{2B01273E-AE68-4F87-91E0-515903585696}" dt="2025-03-27T11:05:17.891" v="2266" actId="1076"/>
        <pc:sldMkLst>
          <pc:docMk/>
          <pc:sldMk cId="1245795355" sldId="449"/>
        </pc:sldMkLst>
        <pc:spChg chg="add">
          <ac:chgData name="Bachu, Lokesh" userId="9c31840a-16a8-4b13-a969-cfe956679ff7" providerId="ADAL" clId="{2B01273E-AE68-4F87-91E0-515903585696}" dt="2025-03-27T11:03:39.712" v="2256"/>
          <ac:spMkLst>
            <pc:docMk/>
            <pc:sldMk cId="1245795355" sldId="449"/>
            <ac:spMk id="2" creationId="{56EA211D-E6BE-AADD-00B9-A759A7740086}"/>
          </ac:spMkLst>
        </pc:spChg>
        <pc:spChg chg="add mod">
          <ac:chgData name="Bachu, Lokesh" userId="9c31840a-16a8-4b13-a969-cfe956679ff7" providerId="ADAL" clId="{2B01273E-AE68-4F87-91E0-515903585696}" dt="2025-03-27T11:04:50.639" v="2264" actId="207"/>
          <ac:spMkLst>
            <pc:docMk/>
            <pc:sldMk cId="1245795355" sldId="449"/>
            <ac:spMk id="4" creationId="{9E5AC7F7-4D2E-9FD9-8641-7FE2865B98AB}"/>
          </ac:spMkLst>
        </pc:spChg>
        <pc:picChg chg="add mod">
          <ac:chgData name="Bachu, Lokesh" userId="9c31840a-16a8-4b13-a969-cfe956679ff7" providerId="ADAL" clId="{2B01273E-AE68-4F87-91E0-515903585696}" dt="2025-03-27T11:05:17.891" v="2266" actId="1076"/>
          <ac:picMkLst>
            <pc:docMk/>
            <pc:sldMk cId="1245795355" sldId="449"/>
            <ac:picMk id="6" creationId="{D2ECE96E-1026-B14D-8FB0-851EFD25816E}"/>
          </ac:picMkLst>
        </pc:picChg>
      </pc:sldChg>
      <pc:sldChg chg="addSp modSp add mod">
        <pc:chgData name="Bachu, Lokesh" userId="9c31840a-16a8-4b13-a969-cfe956679ff7" providerId="ADAL" clId="{2B01273E-AE68-4F87-91E0-515903585696}" dt="2025-03-27T11:09:56.478" v="2281" actId="12"/>
        <pc:sldMkLst>
          <pc:docMk/>
          <pc:sldMk cId="2430247968" sldId="450"/>
        </pc:sldMkLst>
        <pc:spChg chg="add mod">
          <ac:chgData name="Bachu, Lokesh" userId="9c31840a-16a8-4b13-a969-cfe956679ff7" providerId="ADAL" clId="{2B01273E-AE68-4F87-91E0-515903585696}" dt="2025-03-27T11:09:56.478" v="2281" actId="12"/>
          <ac:spMkLst>
            <pc:docMk/>
            <pc:sldMk cId="2430247968" sldId="450"/>
            <ac:spMk id="3" creationId="{531111C2-0993-4311-ED08-1D116CEE1C47}"/>
          </ac:spMkLst>
        </pc:spChg>
      </pc:sldChg>
      <pc:sldChg chg="addSp modSp add mod setBg">
        <pc:chgData name="Bachu, Lokesh" userId="9c31840a-16a8-4b13-a969-cfe956679ff7" providerId="ADAL" clId="{2B01273E-AE68-4F87-91E0-515903585696}" dt="2025-03-27T11:10:07.761" v="2284" actId="14100"/>
        <pc:sldMkLst>
          <pc:docMk/>
          <pc:sldMk cId="749651988" sldId="451"/>
        </pc:sldMkLst>
        <pc:spChg chg="add">
          <ac:chgData name="Bachu, Lokesh" userId="9c31840a-16a8-4b13-a969-cfe956679ff7" providerId="ADAL" clId="{2B01273E-AE68-4F87-91E0-515903585696}" dt="2025-03-27T11:10:03.436" v="2283" actId="26606"/>
          <ac:spMkLst>
            <pc:docMk/>
            <pc:sldMk cId="749651988" sldId="451"/>
            <ac:spMk id="8" creationId="{F3060C83-F051-4F0E-ABAD-AA0DFC48B218}"/>
          </ac:spMkLst>
        </pc:spChg>
        <pc:spChg chg="add">
          <ac:chgData name="Bachu, Lokesh" userId="9c31840a-16a8-4b13-a969-cfe956679ff7" providerId="ADAL" clId="{2B01273E-AE68-4F87-91E0-515903585696}" dt="2025-03-27T11:10:03.436" v="2283" actId="26606"/>
          <ac:spMkLst>
            <pc:docMk/>
            <pc:sldMk cId="749651988" sldId="451"/>
            <ac:spMk id="10" creationId="{83C98ABE-055B-441F-B07E-44F97F083C39}"/>
          </ac:spMkLst>
        </pc:spChg>
        <pc:spChg chg="add">
          <ac:chgData name="Bachu, Lokesh" userId="9c31840a-16a8-4b13-a969-cfe956679ff7" providerId="ADAL" clId="{2B01273E-AE68-4F87-91E0-515903585696}" dt="2025-03-27T11:10:03.436" v="2283" actId="26606"/>
          <ac:spMkLst>
            <pc:docMk/>
            <pc:sldMk cId="749651988" sldId="451"/>
            <ac:spMk id="12" creationId="{29FDB030-9B49-4CED-8CCD-4D99382388AC}"/>
          </ac:spMkLst>
        </pc:spChg>
        <pc:spChg chg="add">
          <ac:chgData name="Bachu, Lokesh" userId="9c31840a-16a8-4b13-a969-cfe956679ff7" providerId="ADAL" clId="{2B01273E-AE68-4F87-91E0-515903585696}" dt="2025-03-27T11:10:03.436" v="2283" actId="26606"/>
          <ac:spMkLst>
            <pc:docMk/>
            <pc:sldMk cId="749651988" sldId="451"/>
            <ac:spMk id="14" creationId="{3783CA14-24A1-485C-8B30-D6A5D87987AD}"/>
          </ac:spMkLst>
        </pc:spChg>
        <pc:spChg chg="add">
          <ac:chgData name="Bachu, Lokesh" userId="9c31840a-16a8-4b13-a969-cfe956679ff7" providerId="ADAL" clId="{2B01273E-AE68-4F87-91E0-515903585696}" dt="2025-03-27T11:10:03.436" v="2283" actId="26606"/>
          <ac:spMkLst>
            <pc:docMk/>
            <pc:sldMk cId="749651988" sldId="451"/>
            <ac:spMk id="16" creationId="{9A97C86A-04D6-40F7-AE84-31AB43E6A846}"/>
          </ac:spMkLst>
        </pc:spChg>
        <pc:spChg chg="add">
          <ac:chgData name="Bachu, Lokesh" userId="9c31840a-16a8-4b13-a969-cfe956679ff7" providerId="ADAL" clId="{2B01273E-AE68-4F87-91E0-515903585696}" dt="2025-03-27T11:10:03.436" v="2283" actId="26606"/>
          <ac:spMkLst>
            <pc:docMk/>
            <pc:sldMk cId="749651988" sldId="451"/>
            <ac:spMk id="18" creationId="{FF9F2414-84E8-453E-B1F3-389FDE8192D9}"/>
          </ac:spMkLst>
        </pc:spChg>
        <pc:spChg chg="add">
          <ac:chgData name="Bachu, Lokesh" userId="9c31840a-16a8-4b13-a969-cfe956679ff7" providerId="ADAL" clId="{2B01273E-AE68-4F87-91E0-515903585696}" dt="2025-03-27T11:10:03.436" v="2283" actId="26606"/>
          <ac:spMkLst>
            <pc:docMk/>
            <pc:sldMk cId="749651988" sldId="451"/>
            <ac:spMk id="20" creationId="{3ECA69A1-7536-43AC-85EF-C7106179F5ED}"/>
          </ac:spMkLst>
        </pc:spChg>
        <pc:picChg chg="add mod">
          <ac:chgData name="Bachu, Lokesh" userId="9c31840a-16a8-4b13-a969-cfe956679ff7" providerId="ADAL" clId="{2B01273E-AE68-4F87-91E0-515903585696}" dt="2025-03-27T11:10:07.761" v="2284" actId="14100"/>
          <ac:picMkLst>
            <pc:docMk/>
            <pc:sldMk cId="749651988" sldId="451"/>
            <ac:picMk id="3" creationId="{D173995F-1243-794A-4520-EBD2EAC2D9E6}"/>
          </ac:picMkLst>
        </pc:picChg>
      </pc:sldChg>
      <pc:sldChg chg="addSp modSp add mod">
        <pc:chgData name="Bachu, Lokesh" userId="9c31840a-16a8-4b13-a969-cfe956679ff7" providerId="ADAL" clId="{2B01273E-AE68-4F87-91E0-515903585696}" dt="2025-03-27T11:11:26.551" v="2294" actId="12"/>
        <pc:sldMkLst>
          <pc:docMk/>
          <pc:sldMk cId="3025716996" sldId="452"/>
        </pc:sldMkLst>
        <pc:spChg chg="add mod">
          <ac:chgData name="Bachu, Lokesh" userId="9c31840a-16a8-4b13-a969-cfe956679ff7" providerId="ADAL" clId="{2B01273E-AE68-4F87-91E0-515903585696}" dt="2025-03-27T11:11:26.551" v="2294" actId="12"/>
          <ac:spMkLst>
            <pc:docMk/>
            <pc:sldMk cId="3025716996" sldId="452"/>
            <ac:spMk id="3" creationId="{678ADCB0-CA67-0866-FA32-14C112A90A82}"/>
          </ac:spMkLst>
        </pc:spChg>
      </pc:sldChg>
      <pc:sldChg chg="addSp modSp add mod setBg">
        <pc:chgData name="Bachu, Lokesh" userId="9c31840a-16a8-4b13-a969-cfe956679ff7" providerId="ADAL" clId="{2B01273E-AE68-4F87-91E0-515903585696}" dt="2025-03-27T11:13:09.112" v="2296" actId="26606"/>
        <pc:sldMkLst>
          <pc:docMk/>
          <pc:sldMk cId="2809953967" sldId="453"/>
        </pc:sldMkLst>
        <pc:spChg chg="add">
          <ac:chgData name="Bachu, Lokesh" userId="9c31840a-16a8-4b13-a969-cfe956679ff7" providerId="ADAL" clId="{2B01273E-AE68-4F87-91E0-515903585696}" dt="2025-03-27T11:13:09.112" v="2296" actId="26606"/>
          <ac:spMkLst>
            <pc:docMk/>
            <pc:sldMk cId="2809953967" sldId="453"/>
            <ac:spMk id="8" creationId="{F3060C83-F051-4F0E-ABAD-AA0DFC48B218}"/>
          </ac:spMkLst>
        </pc:spChg>
        <pc:spChg chg="add">
          <ac:chgData name="Bachu, Lokesh" userId="9c31840a-16a8-4b13-a969-cfe956679ff7" providerId="ADAL" clId="{2B01273E-AE68-4F87-91E0-515903585696}" dt="2025-03-27T11:13:09.112" v="2296" actId="26606"/>
          <ac:spMkLst>
            <pc:docMk/>
            <pc:sldMk cId="2809953967" sldId="453"/>
            <ac:spMk id="10" creationId="{83C98ABE-055B-441F-B07E-44F97F083C39}"/>
          </ac:spMkLst>
        </pc:spChg>
        <pc:spChg chg="add">
          <ac:chgData name="Bachu, Lokesh" userId="9c31840a-16a8-4b13-a969-cfe956679ff7" providerId="ADAL" clId="{2B01273E-AE68-4F87-91E0-515903585696}" dt="2025-03-27T11:13:09.112" v="2296" actId="26606"/>
          <ac:spMkLst>
            <pc:docMk/>
            <pc:sldMk cId="2809953967" sldId="453"/>
            <ac:spMk id="12" creationId="{29FDB030-9B49-4CED-8CCD-4D99382388AC}"/>
          </ac:spMkLst>
        </pc:spChg>
        <pc:spChg chg="add">
          <ac:chgData name="Bachu, Lokesh" userId="9c31840a-16a8-4b13-a969-cfe956679ff7" providerId="ADAL" clId="{2B01273E-AE68-4F87-91E0-515903585696}" dt="2025-03-27T11:13:09.112" v="2296" actId="26606"/>
          <ac:spMkLst>
            <pc:docMk/>
            <pc:sldMk cId="2809953967" sldId="453"/>
            <ac:spMk id="14" creationId="{3783CA14-24A1-485C-8B30-D6A5D87987AD}"/>
          </ac:spMkLst>
        </pc:spChg>
        <pc:spChg chg="add">
          <ac:chgData name="Bachu, Lokesh" userId="9c31840a-16a8-4b13-a969-cfe956679ff7" providerId="ADAL" clId="{2B01273E-AE68-4F87-91E0-515903585696}" dt="2025-03-27T11:13:09.112" v="2296" actId="26606"/>
          <ac:spMkLst>
            <pc:docMk/>
            <pc:sldMk cId="2809953967" sldId="453"/>
            <ac:spMk id="16" creationId="{9A97C86A-04D6-40F7-AE84-31AB43E6A846}"/>
          </ac:spMkLst>
        </pc:spChg>
        <pc:spChg chg="add">
          <ac:chgData name="Bachu, Lokesh" userId="9c31840a-16a8-4b13-a969-cfe956679ff7" providerId="ADAL" clId="{2B01273E-AE68-4F87-91E0-515903585696}" dt="2025-03-27T11:13:09.112" v="2296" actId="26606"/>
          <ac:spMkLst>
            <pc:docMk/>
            <pc:sldMk cId="2809953967" sldId="453"/>
            <ac:spMk id="18" creationId="{FF9F2414-84E8-453E-B1F3-389FDE8192D9}"/>
          </ac:spMkLst>
        </pc:spChg>
        <pc:spChg chg="add">
          <ac:chgData name="Bachu, Lokesh" userId="9c31840a-16a8-4b13-a969-cfe956679ff7" providerId="ADAL" clId="{2B01273E-AE68-4F87-91E0-515903585696}" dt="2025-03-27T11:13:09.112" v="2296" actId="26606"/>
          <ac:spMkLst>
            <pc:docMk/>
            <pc:sldMk cId="2809953967" sldId="453"/>
            <ac:spMk id="20" creationId="{3ECA69A1-7536-43AC-85EF-C7106179F5ED}"/>
          </ac:spMkLst>
        </pc:spChg>
        <pc:picChg chg="add mod">
          <ac:chgData name="Bachu, Lokesh" userId="9c31840a-16a8-4b13-a969-cfe956679ff7" providerId="ADAL" clId="{2B01273E-AE68-4F87-91E0-515903585696}" dt="2025-03-27T11:13:09.112" v="2296" actId="26606"/>
          <ac:picMkLst>
            <pc:docMk/>
            <pc:sldMk cId="2809953967" sldId="453"/>
            <ac:picMk id="3" creationId="{25DA3E32-3415-7496-ADE8-756F5C488EDB}"/>
          </ac:picMkLst>
        </pc:picChg>
      </pc:sldChg>
      <pc:sldChg chg="addSp modSp add mod">
        <pc:chgData name="Bachu, Lokesh" userId="9c31840a-16a8-4b13-a969-cfe956679ff7" providerId="ADAL" clId="{2B01273E-AE68-4F87-91E0-515903585696}" dt="2025-03-27T11:18:17.833" v="2309" actId="207"/>
        <pc:sldMkLst>
          <pc:docMk/>
          <pc:sldMk cId="3834628787" sldId="454"/>
        </pc:sldMkLst>
        <pc:spChg chg="add mod">
          <ac:chgData name="Bachu, Lokesh" userId="9c31840a-16a8-4b13-a969-cfe956679ff7" providerId="ADAL" clId="{2B01273E-AE68-4F87-91E0-515903585696}" dt="2025-03-27T11:18:17.833" v="2309" actId="207"/>
          <ac:spMkLst>
            <pc:docMk/>
            <pc:sldMk cId="3834628787" sldId="454"/>
            <ac:spMk id="3" creationId="{EC7A2C74-844B-9D69-C3DE-6899DA4D3E1A}"/>
          </ac:spMkLst>
        </pc:spChg>
      </pc:sldChg>
      <pc:sldChg chg="addSp modSp add mod setBg">
        <pc:chgData name="Bachu, Lokesh" userId="9c31840a-16a8-4b13-a969-cfe956679ff7" providerId="ADAL" clId="{2B01273E-AE68-4F87-91E0-515903585696}" dt="2025-03-27T11:23:34.360" v="2313" actId="14100"/>
        <pc:sldMkLst>
          <pc:docMk/>
          <pc:sldMk cId="1362899192" sldId="455"/>
        </pc:sldMkLst>
        <pc:spChg chg="add">
          <ac:chgData name="Bachu, Lokesh" userId="9c31840a-16a8-4b13-a969-cfe956679ff7" providerId="ADAL" clId="{2B01273E-AE68-4F87-91E0-515903585696}" dt="2025-03-27T11:23:28.838" v="2311" actId="26606"/>
          <ac:spMkLst>
            <pc:docMk/>
            <pc:sldMk cId="1362899192" sldId="455"/>
            <ac:spMk id="8" creationId="{F3060C83-F051-4F0E-ABAD-AA0DFC48B218}"/>
          </ac:spMkLst>
        </pc:spChg>
        <pc:spChg chg="add">
          <ac:chgData name="Bachu, Lokesh" userId="9c31840a-16a8-4b13-a969-cfe956679ff7" providerId="ADAL" clId="{2B01273E-AE68-4F87-91E0-515903585696}" dt="2025-03-27T11:23:28.838" v="2311" actId="26606"/>
          <ac:spMkLst>
            <pc:docMk/>
            <pc:sldMk cId="1362899192" sldId="455"/>
            <ac:spMk id="10" creationId="{83C98ABE-055B-441F-B07E-44F97F083C39}"/>
          </ac:spMkLst>
        </pc:spChg>
        <pc:spChg chg="add">
          <ac:chgData name="Bachu, Lokesh" userId="9c31840a-16a8-4b13-a969-cfe956679ff7" providerId="ADAL" clId="{2B01273E-AE68-4F87-91E0-515903585696}" dt="2025-03-27T11:23:28.838" v="2311" actId="26606"/>
          <ac:spMkLst>
            <pc:docMk/>
            <pc:sldMk cId="1362899192" sldId="455"/>
            <ac:spMk id="12" creationId="{29FDB030-9B49-4CED-8CCD-4D99382388AC}"/>
          </ac:spMkLst>
        </pc:spChg>
        <pc:spChg chg="add">
          <ac:chgData name="Bachu, Lokesh" userId="9c31840a-16a8-4b13-a969-cfe956679ff7" providerId="ADAL" clId="{2B01273E-AE68-4F87-91E0-515903585696}" dt="2025-03-27T11:23:28.838" v="2311" actId="26606"/>
          <ac:spMkLst>
            <pc:docMk/>
            <pc:sldMk cId="1362899192" sldId="455"/>
            <ac:spMk id="14" creationId="{3783CA14-24A1-485C-8B30-D6A5D87987AD}"/>
          </ac:spMkLst>
        </pc:spChg>
        <pc:spChg chg="add">
          <ac:chgData name="Bachu, Lokesh" userId="9c31840a-16a8-4b13-a969-cfe956679ff7" providerId="ADAL" clId="{2B01273E-AE68-4F87-91E0-515903585696}" dt="2025-03-27T11:23:28.838" v="2311" actId="26606"/>
          <ac:spMkLst>
            <pc:docMk/>
            <pc:sldMk cId="1362899192" sldId="455"/>
            <ac:spMk id="16" creationId="{9A97C86A-04D6-40F7-AE84-31AB43E6A846}"/>
          </ac:spMkLst>
        </pc:spChg>
        <pc:spChg chg="add">
          <ac:chgData name="Bachu, Lokesh" userId="9c31840a-16a8-4b13-a969-cfe956679ff7" providerId="ADAL" clId="{2B01273E-AE68-4F87-91E0-515903585696}" dt="2025-03-27T11:23:28.838" v="2311" actId="26606"/>
          <ac:spMkLst>
            <pc:docMk/>
            <pc:sldMk cId="1362899192" sldId="455"/>
            <ac:spMk id="18" creationId="{FF9F2414-84E8-453E-B1F3-389FDE8192D9}"/>
          </ac:spMkLst>
        </pc:spChg>
        <pc:spChg chg="add">
          <ac:chgData name="Bachu, Lokesh" userId="9c31840a-16a8-4b13-a969-cfe956679ff7" providerId="ADAL" clId="{2B01273E-AE68-4F87-91E0-515903585696}" dt="2025-03-27T11:23:28.838" v="2311" actId="26606"/>
          <ac:spMkLst>
            <pc:docMk/>
            <pc:sldMk cId="1362899192" sldId="455"/>
            <ac:spMk id="20" creationId="{3ECA69A1-7536-43AC-85EF-C7106179F5ED}"/>
          </ac:spMkLst>
        </pc:spChg>
        <pc:picChg chg="add mod">
          <ac:chgData name="Bachu, Lokesh" userId="9c31840a-16a8-4b13-a969-cfe956679ff7" providerId="ADAL" clId="{2B01273E-AE68-4F87-91E0-515903585696}" dt="2025-03-27T11:23:34.360" v="2313" actId="14100"/>
          <ac:picMkLst>
            <pc:docMk/>
            <pc:sldMk cId="1362899192" sldId="455"/>
            <ac:picMk id="3" creationId="{194DB6AA-EF3E-C33E-5A05-B003A61F1F3E}"/>
          </ac:picMkLst>
        </pc:picChg>
      </pc:sldChg>
      <pc:sldChg chg="addSp modSp add mod">
        <pc:chgData name="Bachu, Lokesh" userId="9c31840a-16a8-4b13-a969-cfe956679ff7" providerId="ADAL" clId="{2B01273E-AE68-4F87-91E0-515903585696}" dt="2025-03-27T11:59:25.955" v="2324" actId="113"/>
        <pc:sldMkLst>
          <pc:docMk/>
          <pc:sldMk cId="1476354605" sldId="456"/>
        </pc:sldMkLst>
        <pc:spChg chg="add mod">
          <ac:chgData name="Bachu, Lokesh" userId="9c31840a-16a8-4b13-a969-cfe956679ff7" providerId="ADAL" clId="{2B01273E-AE68-4F87-91E0-515903585696}" dt="2025-03-27T11:59:25.955" v="2324" actId="113"/>
          <ac:spMkLst>
            <pc:docMk/>
            <pc:sldMk cId="1476354605" sldId="456"/>
            <ac:spMk id="3" creationId="{E67CC86F-0D68-996C-FC8F-5A2693C4A490}"/>
          </ac:spMkLst>
        </pc:spChg>
      </pc:sldChg>
      <pc:sldChg chg="addSp modSp add mod">
        <pc:chgData name="Bachu, Lokesh" userId="9c31840a-16a8-4b13-a969-cfe956679ff7" providerId="ADAL" clId="{2B01273E-AE68-4F87-91E0-515903585696}" dt="2025-03-27T12:00:23.468" v="2334" actId="113"/>
        <pc:sldMkLst>
          <pc:docMk/>
          <pc:sldMk cId="3272611904" sldId="457"/>
        </pc:sldMkLst>
        <pc:spChg chg="add mod">
          <ac:chgData name="Bachu, Lokesh" userId="9c31840a-16a8-4b13-a969-cfe956679ff7" providerId="ADAL" clId="{2B01273E-AE68-4F87-91E0-515903585696}" dt="2025-03-27T12:00:23.468" v="2334" actId="113"/>
          <ac:spMkLst>
            <pc:docMk/>
            <pc:sldMk cId="3272611904" sldId="457"/>
            <ac:spMk id="3" creationId="{787559B9-FD01-1109-6FB9-B6D77DF73359}"/>
          </ac:spMkLst>
        </pc:spChg>
      </pc:sldChg>
      <pc:sldChg chg="addSp modSp add mod">
        <pc:chgData name="Bachu, Lokesh" userId="9c31840a-16a8-4b13-a969-cfe956679ff7" providerId="ADAL" clId="{2B01273E-AE68-4F87-91E0-515903585696}" dt="2025-03-27T12:02:41.335" v="2348" actId="1076"/>
        <pc:sldMkLst>
          <pc:docMk/>
          <pc:sldMk cId="1722655482" sldId="458"/>
        </pc:sldMkLst>
        <pc:spChg chg="add mod">
          <ac:chgData name="Bachu, Lokesh" userId="9c31840a-16a8-4b13-a969-cfe956679ff7" providerId="ADAL" clId="{2B01273E-AE68-4F87-91E0-515903585696}" dt="2025-03-27T12:02:19.580" v="2346" actId="113"/>
          <ac:spMkLst>
            <pc:docMk/>
            <pc:sldMk cId="1722655482" sldId="458"/>
            <ac:spMk id="3" creationId="{52004E4C-056F-CDCC-F5F9-79BA2116017A}"/>
          </ac:spMkLst>
        </pc:spChg>
        <pc:picChg chg="add mod">
          <ac:chgData name="Bachu, Lokesh" userId="9c31840a-16a8-4b13-a969-cfe956679ff7" providerId="ADAL" clId="{2B01273E-AE68-4F87-91E0-515903585696}" dt="2025-03-27T12:02:41.335" v="2348" actId="1076"/>
          <ac:picMkLst>
            <pc:docMk/>
            <pc:sldMk cId="1722655482" sldId="458"/>
            <ac:picMk id="5" creationId="{772B6D2E-D700-4325-721C-81F8BD3725EA}"/>
          </ac:picMkLst>
        </pc:picChg>
      </pc:sldChg>
      <pc:sldChg chg="addSp delSp modSp add mod setBg">
        <pc:chgData name="Bachu, Lokesh" userId="9c31840a-16a8-4b13-a969-cfe956679ff7" providerId="ADAL" clId="{2B01273E-AE68-4F87-91E0-515903585696}" dt="2025-03-27T12:17:32.729" v="2364" actId="1076"/>
        <pc:sldMkLst>
          <pc:docMk/>
          <pc:sldMk cId="1419416856" sldId="459"/>
        </pc:sldMkLst>
        <pc:spChg chg="add mod">
          <ac:chgData name="Bachu, Lokesh" userId="9c31840a-16a8-4b13-a969-cfe956679ff7" providerId="ADAL" clId="{2B01273E-AE68-4F87-91E0-515903585696}" dt="2025-03-27T12:17:32.729" v="2364" actId="1076"/>
          <ac:spMkLst>
            <pc:docMk/>
            <pc:sldMk cId="1419416856" sldId="459"/>
            <ac:spMk id="3" creationId="{1F953050-F3FF-74D4-7C7E-C45777FD7299}"/>
          </ac:spMkLst>
        </pc:spChg>
        <pc:spChg chg="add del">
          <ac:chgData name="Bachu, Lokesh" userId="9c31840a-16a8-4b13-a969-cfe956679ff7" providerId="ADAL" clId="{2B01273E-AE68-4F87-91E0-515903585696}" dt="2025-03-27T12:16:33.585" v="2356" actId="22"/>
          <ac:spMkLst>
            <pc:docMk/>
            <pc:sldMk cId="1419416856" sldId="459"/>
            <ac:spMk id="5" creationId="{837F88E9-6398-FDDA-CF77-41D621EC05E5}"/>
          </ac:spMkLst>
        </pc:spChg>
        <pc:grpChg chg="add">
          <ac:chgData name="Bachu, Lokesh" userId="9c31840a-16a8-4b13-a969-cfe956679ff7" providerId="ADAL" clId="{2B01273E-AE68-4F87-91E0-515903585696}" dt="2025-03-27T12:16:56.418" v="2359" actId="26606"/>
          <ac:grpSpMkLst>
            <pc:docMk/>
            <pc:sldMk cId="1419416856" sldId="459"/>
            <ac:grpSpMk id="12" creationId="{6258F736-B256-8039-9DC6-F4E49A5C5AD5}"/>
          </ac:grpSpMkLst>
        </pc:grpChg>
        <pc:picChg chg="add mod">
          <ac:chgData name="Bachu, Lokesh" userId="9c31840a-16a8-4b13-a969-cfe956679ff7" providerId="ADAL" clId="{2B01273E-AE68-4F87-91E0-515903585696}" dt="2025-03-27T12:17:29.066" v="2361" actId="27614"/>
          <ac:picMkLst>
            <pc:docMk/>
            <pc:sldMk cId="1419416856" sldId="459"/>
            <ac:picMk id="7" creationId="{16373023-522D-B517-3C23-96D011C49815}"/>
          </ac:picMkLst>
        </pc:picChg>
      </pc:sldChg>
      <pc:sldChg chg="addSp delSp modSp add mod">
        <pc:chgData name="Bachu, Lokesh" userId="9c31840a-16a8-4b13-a969-cfe956679ff7" providerId="ADAL" clId="{2B01273E-AE68-4F87-91E0-515903585696}" dt="2025-03-27T12:20:23.337" v="2386" actId="20577"/>
        <pc:sldMkLst>
          <pc:docMk/>
          <pc:sldMk cId="1146521103" sldId="460"/>
        </pc:sldMkLst>
        <pc:spChg chg="add mod">
          <ac:chgData name="Bachu, Lokesh" userId="9c31840a-16a8-4b13-a969-cfe956679ff7" providerId="ADAL" clId="{2B01273E-AE68-4F87-91E0-515903585696}" dt="2025-03-27T12:17:56.899" v="2369" actId="207"/>
          <ac:spMkLst>
            <pc:docMk/>
            <pc:sldMk cId="1146521103" sldId="460"/>
            <ac:spMk id="3" creationId="{3EA40A7B-5182-BFD8-743E-B3BE1D1EE08F}"/>
          </ac:spMkLst>
        </pc:spChg>
        <pc:spChg chg="add del">
          <ac:chgData name="Bachu, Lokesh" userId="9c31840a-16a8-4b13-a969-cfe956679ff7" providerId="ADAL" clId="{2B01273E-AE68-4F87-91E0-515903585696}" dt="2025-03-27T12:18:16.889" v="2371" actId="22"/>
          <ac:spMkLst>
            <pc:docMk/>
            <pc:sldMk cId="1146521103" sldId="460"/>
            <ac:spMk id="5" creationId="{893ED270-E50B-9BEE-FC80-73CFC9523778}"/>
          </ac:spMkLst>
        </pc:spChg>
        <pc:spChg chg="add mod">
          <ac:chgData name="Bachu, Lokesh" userId="9c31840a-16a8-4b13-a969-cfe956679ff7" providerId="ADAL" clId="{2B01273E-AE68-4F87-91E0-515903585696}" dt="2025-03-27T12:20:23.337" v="2386" actId="20577"/>
          <ac:spMkLst>
            <pc:docMk/>
            <pc:sldMk cId="1146521103" sldId="460"/>
            <ac:spMk id="7" creationId="{A15A8B2A-3A78-A0DF-EDD1-66B3E26BCBBC}"/>
          </ac:spMkLst>
        </pc:spChg>
      </pc:sldChg>
      <pc:sldChg chg="addSp modSp add mod">
        <pc:chgData name="Bachu, Lokesh" userId="9c31840a-16a8-4b13-a969-cfe956679ff7" providerId="ADAL" clId="{2B01273E-AE68-4F87-91E0-515903585696}" dt="2025-03-27T12:21:29.105" v="2400" actId="207"/>
        <pc:sldMkLst>
          <pc:docMk/>
          <pc:sldMk cId="892183905" sldId="461"/>
        </pc:sldMkLst>
        <pc:spChg chg="add mod">
          <ac:chgData name="Bachu, Lokesh" userId="9c31840a-16a8-4b13-a969-cfe956679ff7" providerId="ADAL" clId="{2B01273E-AE68-4F87-91E0-515903585696}" dt="2025-03-27T12:21:29.105" v="2400" actId="207"/>
          <ac:spMkLst>
            <pc:docMk/>
            <pc:sldMk cId="892183905" sldId="461"/>
            <ac:spMk id="3" creationId="{2E3CE70B-A1A5-25C3-B342-4D04B2BAE8CC}"/>
          </ac:spMkLst>
        </pc:spChg>
      </pc:sldChg>
      <pc:sldChg chg="addSp modSp add mod">
        <pc:chgData name="Bachu, Lokesh" userId="9c31840a-16a8-4b13-a969-cfe956679ff7" providerId="ADAL" clId="{2B01273E-AE68-4F87-91E0-515903585696}" dt="2025-03-27T12:23:09.286" v="2418" actId="1076"/>
        <pc:sldMkLst>
          <pc:docMk/>
          <pc:sldMk cId="2214598592" sldId="462"/>
        </pc:sldMkLst>
        <pc:spChg chg="add mod">
          <ac:chgData name="Bachu, Lokesh" userId="9c31840a-16a8-4b13-a969-cfe956679ff7" providerId="ADAL" clId="{2B01273E-AE68-4F87-91E0-515903585696}" dt="2025-03-27T12:22:36.849" v="2414" actId="207"/>
          <ac:spMkLst>
            <pc:docMk/>
            <pc:sldMk cId="2214598592" sldId="462"/>
            <ac:spMk id="3" creationId="{D5720CA9-83AE-416F-F0DF-0A0D41C77048}"/>
          </ac:spMkLst>
        </pc:spChg>
        <pc:picChg chg="add mod">
          <ac:chgData name="Bachu, Lokesh" userId="9c31840a-16a8-4b13-a969-cfe956679ff7" providerId="ADAL" clId="{2B01273E-AE68-4F87-91E0-515903585696}" dt="2025-03-27T12:23:09.286" v="2418" actId="1076"/>
          <ac:picMkLst>
            <pc:docMk/>
            <pc:sldMk cId="2214598592" sldId="462"/>
            <ac:picMk id="5" creationId="{7D8D248C-3FD1-EB45-874F-CF339BDA1FDA}"/>
          </ac:picMkLst>
        </pc:picChg>
      </pc:sldChg>
      <pc:sldChg chg="addSp modSp add mod">
        <pc:chgData name="Bachu, Lokesh" userId="9c31840a-16a8-4b13-a969-cfe956679ff7" providerId="ADAL" clId="{2B01273E-AE68-4F87-91E0-515903585696}" dt="2025-03-27T12:24:37.851" v="2429" actId="1076"/>
        <pc:sldMkLst>
          <pc:docMk/>
          <pc:sldMk cId="947816962" sldId="463"/>
        </pc:sldMkLst>
        <pc:spChg chg="add mod">
          <ac:chgData name="Bachu, Lokesh" userId="9c31840a-16a8-4b13-a969-cfe956679ff7" providerId="ADAL" clId="{2B01273E-AE68-4F87-91E0-515903585696}" dt="2025-03-27T12:23:57.730" v="2427" actId="207"/>
          <ac:spMkLst>
            <pc:docMk/>
            <pc:sldMk cId="947816962" sldId="463"/>
            <ac:spMk id="3" creationId="{24B0A178-C829-FEE6-F3DF-CAEA23B10A3B}"/>
          </ac:spMkLst>
        </pc:spChg>
        <pc:picChg chg="add mod">
          <ac:chgData name="Bachu, Lokesh" userId="9c31840a-16a8-4b13-a969-cfe956679ff7" providerId="ADAL" clId="{2B01273E-AE68-4F87-91E0-515903585696}" dt="2025-03-27T12:24:37.851" v="2429" actId="1076"/>
          <ac:picMkLst>
            <pc:docMk/>
            <pc:sldMk cId="947816962" sldId="463"/>
            <ac:picMk id="5" creationId="{DD3EAC36-CFE6-0C7A-507F-EAE581359BBF}"/>
          </ac:picMkLst>
        </pc:picChg>
      </pc:sldChg>
      <pc:sldChg chg="addSp modSp add mod">
        <pc:chgData name="Bachu, Lokesh" userId="9c31840a-16a8-4b13-a969-cfe956679ff7" providerId="ADAL" clId="{2B01273E-AE68-4F87-91E0-515903585696}" dt="2025-03-27T12:26:25.911" v="2437" actId="1076"/>
        <pc:sldMkLst>
          <pc:docMk/>
          <pc:sldMk cId="10723353" sldId="464"/>
        </pc:sldMkLst>
        <pc:spChg chg="add mod">
          <ac:chgData name="Bachu, Lokesh" userId="9c31840a-16a8-4b13-a969-cfe956679ff7" providerId="ADAL" clId="{2B01273E-AE68-4F87-91E0-515903585696}" dt="2025-03-27T12:25:23.713" v="2435" actId="255"/>
          <ac:spMkLst>
            <pc:docMk/>
            <pc:sldMk cId="10723353" sldId="464"/>
            <ac:spMk id="3" creationId="{7D5DB2F8-7553-B585-D1B6-775341611459}"/>
          </ac:spMkLst>
        </pc:spChg>
        <pc:picChg chg="add mod">
          <ac:chgData name="Bachu, Lokesh" userId="9c31840a-16a8-4b13-a969-cfe956679ff7" providerId="ADAL" clId="{2B01273E-AE68-4F87-91E0-515903585696}" dt="2025-03-27T12:26:25.911" v="2437" actId="1076"/>
          <ac:picMkLst>
            <pc:docMk/>
            <pc:sldMk cId="10723353" sldId="464"/>
            <ac:picMk id="5" creationId="{28A22F6F-4C55-E8F6-211E-96096A5DBFA9}"/>
          </ac:picMkLst>
        </pc:picChg>
      </pc:sldChg>
      <pc:sldChg chg="addSp modSp add mod">
        <pc:chgData name="Bachu, Lokesh" userId="9c31840a-16a8-4b13-a969-cfe956679ff7" providerId="ADAL" clId="{2B01273E-AE68-4F87-91E0-515903585696}" dt="2025-03-27T12:27:52.161" v="2446" actId="22"/>
        <pc:sldMkLst>
          <pc:docMk/>
          <pc:sldMk cId="4264906756" sldId="465"/>
        </pc:sldMkLst>
        <pc:spChg chg="add mod">
          <ac:chgData name="Bachu, Lokesh" userId="9c31840a-16a8-4b13-a969-cfe956679ff7" providerId="ADAL" clId="{2B01273E-AE68-4F87-91E0-515903585696}" dt="2025-03-27T12:27:10.479" v="2445" actId="207"/>
          <ac:spMkLst>
            <pc:docMk/>
            <pc:sldMk cId="4264906756" sldId="465"/>
            <ac:spMk id="3" creationId="{641A8748-71C1-4368-1002-9718D16C3933}"/>
          </ac:spMkLst>
        </pc:spChg>
        <pc:picChg chg="add">
          <ac:chgData name="Bachu, Lokesh" userId="9c31840a-16a8-4b13-a969-cfe956679ff7" providerId="ADAL" clId="{2B01273E-AE68-4F87-91E0-515903585696}" dt="2025-03-27T12:27:52.161" v="2446" actId="22"/>
          <ac:picMkLst>
            <pc:docMk/>
            <pc:sldMk cId="4264906756" sldId="465"/>
            <ac:picMk id="5" creationId="{203F6260-7C3F-9F66-6DD9-7FD6FE8C5A3E}"/>
          </ac:picMkLst>
        </pc:picChg>
      </pc:sldChg>
      <pc:sldChg chg="addSp modSp add mod">
        <pc:chgData name="Bachu, Lokesh" userId="9c31840a-16a8-4b13-a969-cfe956679ff7" providerId="ADAL" clId="{2B01273E-AE68-4F87-91E0-515903585696}" dt="2025-03-27T12:29:01.620" v="2455" actId="113"/>
        <pc:sldMkLst>
          <pc:docMk/>
          <pc:sldMk cId="4136727396" sldId="466"/>
        </pc:sldMkLst>
        <pc:spChg chg="add mod">
          <ac:chgData name="Bachu, Lokesh" userId="9c31840a-16a8-4b13-a969-cfe956679ff7" providerId="ADAL" clId="{2B01273E-AE68-4F87-91E0-515903585696}" dt="2025-03-27T12:29:01.620" v="2455" actId="113"/>
          <ac:spMkLst>
            <pc:docMk/>
            <pc:sldMk cId="4136727396" sldId="466"/>
            <ac:spMk id="3" creationId="{87938505-22F6-23CF-1193-597768B4E5BB}"/>
          </ac:spMkLst>
        </pc:spChg>
      </pc:sldChg>
      <pc:sldChg chg="addSp modSp add mod">
        <pc:chgData name="Bachu, Lokesh" userId="9c31840a-16a8-4b13-a969-cfe956679ff7" providerId="ADAL" clId="{2B01273E-AE68-4F87-91E0-515903585696}" dt="2025-03-27T12:29:58.656" v="2468" actId="5793"/>
        <pc:sldMkLst>
          <pc:docMk/>
          <pc:sldMk cId="3661229709" sldId="467"/>
        </pc:sldMkLst>
        <pc:spChg chg="add mod">
          <ac:chgData name="Bachu, Lokesh" userId="9c31840a-16a8-4b13-a969-cfe956679ff7" providerId="ADAL" clId="{2B01273E-AE68-4F87-91E0-515903585696}" dt="2025-03-27T12:29:58.656" v="2468" actId="5793"/>
          <ac:spMkLst>
            <pc:docMk/>
            <pc:sldMk cId="3661229709" sldId="467"/>
            <ac:spMk id="3" creationId="{C3756AD6-A2A1-38E9-869F-74DE04E57C93}"/>
          </ac:spMkLst>
        </pc:spChg>
      </pc:sldChg>
      <pc:sldChg chg="addSp modSp add mod setBg">
        <pc:chgData name="Bachu, Lokesh" userId="9c31840a-16a8-4b13-a969-cfe956679ff7" providerId="ADAL" clId="{2B01273E-AE68-4F87-91E0-515903585696}" dt="2025-03-27T12:31:00.054" v="2470" actId="26606"/>
        <pc:sldMkLst>
          <pc:docMk/>
          <pc:sldMk cId="2565452453" sldId="468"/>
        </pc:sldMkLst>
        <pc:spChg chg="add">
          <ac:chgData name="Bachu, Lokesh" userId="9c31840a-16a8-4b13-a969-cfe956679ff7" providerId="ADAL" clId="{2B01273E-AE68-4F87-91E0-515903585696}" dt="2025-03-27T12:31:00.054" v="2470" actId="26606"/>
          <ac:spMkLst>
            <pc:docMk/>
            <pc:sldMk cId="2565452453" sldId="468"/>
            <ac:spMk id="8" creationId="{F3060C83-F051-4F0E-ABAD-AA0DFC48B218}"/>
          </ac:spMkLst>
        </pc:spChg>
        <pc:spChg chg="add">
          <ac:chgData name="Bachu, Lokesh" userId="9c31840a-16a8-4b13-a969-cfe956679ff7" providerId="ADAL" clId="{2B01273E-AE68-4F87-91E0-515903585696}" dt="2025-03-27T12:31:00.054" v="2470" actId="26606"/>
          <ac:spMkLst>
            <pc:docMk/>
            <pc:sldMk cId="2565452453" sldId="468"/>
            <ac:spMk id="10" creationId="{83C98ABE-055B-441F-B07E-44F97F083C39}"/>
          </ac:spMkLst>
        </pc:spChg>
        <pc:spChg chg="add">
          <ac:chgData name="Bachu, Lokesh" userId="9c31840a-16a8-4b13-a969-cfe956679ff7" providerId="ADAL" clId="{2B01273E-AE68-4F87-91E0-515903585696}" dt="2025-03-27T12:31:00.054" v="2470" actId="26606"/>
          <ac:spMkLst>
            <pc:docMk/>
            <pc:sldMk cId="2565452453" sldId="468"/>
            <ac:spMk id="12" creationId="{29FDB030-9B49-4CED-8CCD-4D99382388AC}"/>
          </ac:spMkLst>
        </pc:spChg>
        <pc:spChg chg="add">
          <ac:chgData name="Bachu, Lokesh" userId="9c31840a-16a8-4b13-a969-cfe956679ff7" providerId="ADAL" clId="{2B01273E-AE68-4F87-91E0-515903585696}" dt="2025-03-27T12:31:00.054" v="2470" actId="26606"/>
          <ac:spMkLst>
            <pc:docMk/>
            <pc:sldMk cId="2565452453" sldId="468"/>
            <ac:spMk id="14" creationId="{3783CA14-24A1-485C-8B30-D6A5D87987AD}"/>
          </ac:spMkLst>
        </pc:spChg>
        <pc:spChg chg="add">
          <ac:chgData name="Bachu, Lokesh" userId="9c31840a-16a8-4b13-a969-cfe956679ff7" providerId="ADAL" clId="{2B01273E-AE68-4F87-91E0-515903585696}" dt="2025-03-27T12:31:00.054" v="2470" actId="26606"/>
          <ac:spMkLst>
            <pc:docMk/>
            <pc:sldMk cId="2565452453" sldId="468"/>
            <ac:spMk id="16" creationId="{9A97C86A-04D6-40F7-AE84-31AB43E6A846}"/>
          </ac:spMkLst>
        </pc:spChg>
        <pc:spChg chg="add">
          <ac:chgData name="Bachu, Lokesh" userId="9c31840a-16a8-4b13-a969-cfe956679ff7" providerId="ADAL" clId="{2B01273E-AE68-4F87-91E0-515903585696}" dt="2025-03-27T12:31:00.054" v="2470" actId="26606"/>
          <ac:spMkLst>
            <pc:docMk/>
            <pc:sldMk cId="2565452453" sldId="468"/>
            <ac:spMk id="18" creationId="{FF9F2414-84E8-453E-B1F3-389FDE8192D9}"/>
          </ac:spMkLst>
        </pc:spChg>
        <pc:spChg chg="add">
          <ac:chgData name="Bachu, Lokesh" userId="9c31840a-16a8-4b13-a969-cfe956679ff7" providerId="ADAL" clId="{2B01273E-AE68-4F87-91E0-515903585696}" dt="2025-03-27T12:31:00.054" v="2470" actId="26606"/>
          <ac:spMkLst>
            <pc:docMk/>
            <pc:sldMk cId="2565452453" sldId="468"/>
            <ac:spMk id="20" creationId="{3ECA69A1-7536-43AC-85EF-C7106179F5ED}"/>
          </ac:spMkLst>
        </pc:spChg>
        <pc:picChg chg="add mod">
          <ac:chgData name="Bachu, Lokesh" userId="9c31840a-16a8-4b13-a969-cfe956679ff7" providerId="ADAL" clId="{2B01273E-AE68-4F87-91E0-515903585696}" dt="2025-03-27T12:31:00.054" v="2470" actId="26606"/>
          <ac:picMkLst>
            <pc:docMk/>
            <pc:sldMk cId="2565452453" sldId="468"/>
            <ac:picMk id="3" creationId="{36F1E3DC-56AA-209E-7898-91BAC3B63044}"/>
          </ac:picMkLst>
        </pc:picChg>
      </pc:sldChg>
      <pc:sldChg chg="addSp modSp add mod">
        <pc:chgData name="Bachu, Lokesh" userId="9c31840a-16a8-4b13-a969-cfe956679ff7" providerId="ADAL" clId="{2B01273E-AE68-4F87-91E0-515903585696}" dt="2025-03-27T12:32:43.950" v="2477" actId="1076"/>
        <pc:sldMkLst>
          <pc:docMk/>
          <pc:sldMk cId="2077288322" sldId="469"/>
        </pc:sldMkLst>
        <pc:spChg chg="add mod">
          <ac:chgData name="Bachu, Lokesh" userId="9c31840a-16a8-4b13-a969-cfe956679ff7" providerId="ADAL" clId="{2B01273E-AE68-4F87-91E0-515903585696}" dt="2025-03-27T12:31:33.317" v="2474" actId="255"/>
          <ac:spMkLst>
            <pc:docMk/>
            <pc:sldMk cId="2077288322" sldId="469"/>
            <ac:spMk id="3" creationId="{D58FEB58-EBE5-ACD9-E792-025F2D89030E}"/>
          </ac:spMkLst>
        </pc:spChg>
        <pc:picChg chg="add mod">
          <ac:chgData name="Bachu, Lokesh" userId="9c31840a-16a8-4b13-a969-cfe956679ff7" providerId="ADAL" clId="{2B01273E-AE68-4F87-91E0-515903585696}" dt="2025-03-27T12:32:43.950" v="2477" actId="1076"/>
          <ac:picMkLst>
            <pc:docMk/>
            <pc:sldMk cId="2077288322" sldId="469"/>
            <ac:picMk id="5" creationId="{75422E19-9E2C-3BE5-5BFB-5A18334C3EF5}"/>
          </ac:picMkLst>
        </pc:picChg>
      </pc:sldChg>
      <pc:sldChg chg="addSp modSp add mod">
        <pc:chgData name="Bachu, Lokesh" userId="9c31840a-16a8-4b13-a969-cfe956679ff7" providerId="ADAL" clId="{2B01273E-AE68-4F87-91E0-515903585696}" dt="2025-03-27T12:35:43.981" v="2488" actId="207"/>
        <pc:sldMkLst>
          <pc:docMk/>
          <pc:sldMk cId="2581430766" sldId="470"/>
        </pc:sldMkLst>
        <pc:spChg chg="add mod">
          <ac:chgData name="Bachu, Lokesh" userId="9c31840a-16a8-4b13-a969-cfe956679ff7" providerId="ADAL" clId="{2B01273E-AE68-4F87-91E0-515903585696}" dt="2025-03-27T12:35:43.981" v="2488" actId="207"/>
          <ac:spMkLst>
            <pc:docMk/>
            <pc:sldMk cId="2581430766" sldId="470"/>
            <ac:spMk id="3" creationId="{7795C50B-C12A-87B8-BBF6-ECDAF5F09EEA}"/>
          </ac:spMkLst>
        </pc:spChg>
        <pc:picChg chg="add mod">
          <ac:chgData name="Bachu, Lokesh" userId="9c31840a-16a8-4b13-a969-cfe956679ff7" providerId="ADAL" clId="{2B01273E-AE68-4F87-91E0-515903585696}" dt="2025-03-27T12:35:38.699" v="2487" actId="1076"/>
          <ac:picMkLst>
            <pc:docMk/>
            <pc:sldMk cId="2581430766" sldId="470"/>
            <ac:picMk id="5" creationId="{871A37EC-8B67-536F-C36E-C23EFC701725}"/>
          </ac:picMkLst>
        </pc:picChg>
      </pc:sldChg>
      <pc:sldChg chg="addSp modSp add mod">
        <pc:chgData name="Bachu, Lokesh" userId="9c31840a-16a8-4b13-a969-cfe956679ff7" providerId="ADAL" clId="{2B01273E-AE68-4F87-91E0-515903585696}" dt="2025-03-27T12:38:04.632" v="2499" actId="113"/>
        <pc:sldMkLst>
          <pc:docMk/>
          <pc:sldMk cId="1958225947" sldId="471"/>
        </pc:sldMkLst>
        <pc:spChg chg="add mod">
          <ac:chgData name="Bachu, Lokesh" userId="9c31840a-16a8-4b13-a969-cfe956679ff7" providerId="ADAL" clId="{2B01273E-AE68-4F87-91E0-515903585696}" dt="2025-03-27T12:38:04.632" v="2499" actId="113"/>
          <ac:spMkLst>
            <pc:docMk/>
            <pc:sldMk cId="1958225947" sldId="471"/>
            <ac:spMk id="3" creationId="{AC9D85AB-ECAE-8AA8-D5AF-78B0CB916715}"/>
          </ac:spMkLst>
        </pc:spChg>
      </pc:sldChg>
      <pc:sldChg chg="addSp modSp add mod setBg">
        <pc:chgData name="Bachu, Lokesh" userId="9c31840a-16a8-4b13-a969-cfe956679ff7" providerId="ADAL" clId="{2B01273E-AE68-4F87-91E0-515903585696}" dt="2025-03-27T12:38:39.923" v="2501" actId="26606"/>
        <pc:sldMkLst>
          <pc:docMk/>
          <pc:sldMk cId="3752618671" sldId="472"/>
        </pc:sldMkLst>
        <pc:spChg chg="add">
          <ac:chgData name="Bachu, Lokesh" userId="9c31840a-16a8-4b13-a969-cfe956679ff7" providerId="ADAL" clId="{2B01273E-AE68-4F87-91E0-515903585696}" dt="2025-03-27T12:38:39.923" v="2501" actId="26606"/>
          <ac:spMkLst>
            <pc:docMk/>
            <pc:sldMk cId="3752618671" sldId="472"/>
            <ac:spMk id="8" creationId="{F3060C83-F051-4F0E-ABAD-AA0DFC48B218}"/>
          </ac:spMkLst>
        </pc:spChg>
        <pc:spChg chg="add">
          <ac:chgData name="Bachu, Lokesh" userId="9c31840a-16a8-4b13-a969-cfe956679ff7" providerId="ADAL" clId="{2B01273E-AE68-4F87-91E0-515903585696}" dt="2025-03-27T12:38:39.923" v="2501" actId="26606"/>
          <ac:spMkLst>
            <pc:docMk/>
            <pc:sldMk cId="3752618671" sldId="472"/>
            <ac:spMk id="10" creationId="{83C98ABE-055B-441F-B07E-44F97F083C39}"/>
          </ac:spMkLst>
        </pc:spChg>
        <pc:spChg chg="add">
          <ac:chgData name="Bachu, Lokesh" userId="9c31840a-16a8-4b13-a969-cfe956679ff7" providerId="ADAL" clId="{2B01273E-AE68-4F87-91E0-515903585696}" dt="2025-03-27T12:38:39.923" v="2501" actId="26606"/>
          <ac:spMkLst>
            <pc:docMk/>
            <pc:sldMk cId="3752618671" sldId="472"/>
            <ac:spMk id="12" creationId="{29FDB030-9B49-4CED-8CCD-4D99382388AC}"/>
          </ac:spMkLst>
        </pc:spChg>
        <pc:spChg chg="add">
          <ac:chgData name="Bachu, Lokesh" userId="9c31840a-16a8-4b13-a969-cfe956679ff7" providerId="ADAL" clId="{2B01273E-AE68-4F87-91E0-515903585696}" dt="2025-03-27T12:38:39.923" v="2501" actId="26606"/>
          <ac:spMkLst>
            <pc:docMk/>
            <pc:sldMk cId="3752618671" sldId="472"/>
            <ac:spMk id="14" creationId="{3783CA14-24A1-485C-8B30-D6A5D87987AD}"/>
          </ac:spMkLst>
        </pc:spChg>
        <pc:spChg chg="add">
          <ac:chgData name="Bachu, Lokesh" userId="9c31840a-16a8-4b13-a969-cfe956679ff7" providerId="ADAL" clId="{2B01273E-AE68-4F87-91E0-515903585696}" dt="2025-03-27T12:38:39.923" v="2501" actId="26606"/>
          <ac:spMkLst>
            <pc:docMk/>
            <pc:sldMk cId="3752618671" sldId="472"/>
            <ac:spMk id="16" creationId="{9A97C86A-04D6-40F7-AE84-31AB43E6A846}"/>
          </ac:spMkLst>
        </pc:spChg>
        <pc:spChg chg="add">
          <ac:chgData name="Bachu, Lokesh" userId="9c31840a-16a8-4b13-a969-cfe956679ff7" providerId="ADAL" clId="{2B01273E-AE68-4F87-91E0-515903585696}" dt="2025-03-27T12:38:39.923" v="2501" actId="26606"/>
          <ac:spMkLst>
            <pc:docMk/>
            <pc:sldMk cId="3752618671" sldId="472"/>
            <ac:spMk id="18" creationId="{FF9F2414-84E8-453E-B1F3-389FDE8192D9}"/>
          </ac:spMkLst>
        </pc:spChg>
        <pc:spChg chg="add">
          <ac:chgData name="Bachu, Lokesh" userId="9c31840a-16a8-4b13-a969-cfe956679ff7" providerId="ADAL" clId="{2B01273E-AE68-4F87-91E0-515903585696}" dt="2025-03-27T12:38:39.923" v="2501" actId="26606"/>
          <ac:spMkLst>
            <pc:docMk/>
            <pc:sldMk cId="3752618671" sldId="472"/>
            <ac:spMk id="20" creationId="{3ECA69A1-7536-43AC-85EF-C7106179F5ED}"/>
          </ac:spMkLst>
        </pc:spChg>
        <pc:picChg chg="add mod">
          <ac:chgData name="Bachu, Lokesh" userId="9c31840a-16a8-4b13-a969-cfe956679ff7" providerId="ADAL" clId="{2B01273E-AE68-4F87-91E0-515903585696}" dt="2025-03-27T12:38:39.923" v="2501" actId="26606"/>
          <ac:picMkLst>
            <pc:docMk/>
            <pc:sldMk cId="3752618671" sldId="472"/>
            <ac:picMk id="3" creationId="{C39972C7-802C-7FFD-EAC4-2435DA185A6A}"/>
          </ac:picMkLst>
        </pc:picChg>
      </pc:sldChg>
      <pc:sldChg chg="addSp modSp add mod">
        <pc:chgData name="Bachu, Lokesh" userId="9c31840a-16a8-4b13-a969-cfe956679ff7" providerId="ADAL" clId="{2B01273E-AE68-4F87-91E0-515903585696}" dt="2025-03-27T12:41:24.415" v="2508" actId="113"/>
        <pc:sldMkLst>
          <pc:docMk/>
          <pc:sldMk cId="4180991392" sldId="473"/>
        </pc:sldMkLst>
        <pc:spChg chg="add mod">
          <ac:chgData name="Bachu, Lokesh" userId="9c31840a-16a8-4b13-a969-cfe956679ff7" providerId="ADAL" clId="{2B01273E-AE68-4F87-91E0-515903585696}" dt="2025-03-27T12:41:24.415" v="2508" actId="113"/>
          <ac:spMkLst>
            <pc:docMk/>
            <pc:sldMk cId="4180991392" sldId="473"/>
            <ac:spMk id="3" creationId="{FF845452-058D-EEB3-1E82-F80BCE91C5EF}"/>
          </ac:spMkLst>
        </pc:spChg>
      </pc:sldChg>
      <pc:sldChg chg="addSp modSp add mod setBg">
        <pc:chgData name="Bachu, Lokesh" userId="9c31840a-16a8-4b13-a969-cfe956679ff7" providerId="ADAL" clId="{2B01273E-AE68-4F87-91E0-515903585696}" dt="2025-03-27T12:42:40.762" v="2524" actId="1076"/>
        <pc:sldMkLst>
          <pc:docMk/>
          <pc:sldMk cId="2040329018" sldId="474"/>
        </pc:sldMkLst>
        <pc:spChg chg="add">
          <ac:chgData name="Bachu, Lokesh" userId="9c31840a-16a8-4b13-a969-cfe956679ff7" providerId="ADAL" clId="{2B01273E-AE68-4F87-91E0-515903585696}" dt="2025-03-27T12:41:49.897" v="2518" actId="26606"/>
          <ac:spMkLst>
            <pc:docMk/>
            <pc:sldMk cId="2040329018" sldId="474"/>
            <ac:spMk id="8" creationId="{F3060C83-F051-4F0E-ABAD-AA0DFC48B218}"/>
          </ac:spMkLst>
        </pc:spChg>
        <pc:spChg chg="add">
          <ac:chgData name="Bachu, Lokesh" userId="9c31840a-16a8-4b13-a969-cfe956679ff7" providerId="ADAL" clId="{2B01273E-AE68-4F87-91E0-515903585696}" dt="2025-03-27T12:41:49.897" v="2518" actId="26606"/>
          <ac:spMkLst>
            <pc:docMk/>
            <pc:sldMk cId="2040329018" sldId="474"/>
            <ac:spMk id="10" creationId="{83C98ABE-055B-441F-B07E-44F97F083C39}"/>
          </ac:spMkLst>
        </pc:spChg>
        <pc:spChg chg="add">
          <ac:chgData name="Bachu, Lokesh" userId="9c31840a-16a8-4b13-a969-cfe956679ff7" providerId="ADAL" clId="{2B01273E-AE68-4F87-91E0-515903585696}" dt="2025-03-27T12:41:49.897" v="2518" actId="26606"/>
          <ac:spMkLst>
            <pc:docMk/>
            <pc:sldMk cId="2040329018" sldId="474"/>
            <ac:spMk id="12" creationId="{29FDB030-9B49-4CED-8CCD-4D99382388AC}"/>
          </ac:spMkLst>
        </pc:spChg>
        <pc:spChg chg="add">
          <ac:chgData name="Bachu, Lokesh" userId="9c31840a-16a8-4b13-a969-cfe956679ff7" providerId="ADAL" clId="{2B01273E-AE68-4F87-91E0-515903585696}" dt="2025-03-27T12:41:49.897" v="2518" actId="26606"/>
          <ac:spMkLst>
            <pc:docMk/>
            <pc:sldMk cId="2040329018" sldId="474"/>
            <ac:spMk id="14" creationId="{3783CA14-24A1-485C-8B30-D6A5D87987AD}"/>
          </ac:spMkLst>
        </pc:spChg>
        <pc:spChg chg="add">
          <ac:chgData name="Bachu, Lokesh" userId="9c31840a-16a8-4b13-a969-cfe956679ff7" providerId="ADAL" clId="{2B01273E-AE68-4F87-91E0-515903585696}" dt="2025-03-27T12:41:49.897" v="2518" actId="26606"/>
          <ac:spMkLst>
            <pc:docMk/>
            <pc:sldMk cId="2040329018" sldId="474"/>
            <ac:spMk id="16" creationId="{9A97C86A-04D6-40F7-AE84-31AB43E6A846}"/>
          </ac:spMkLst>
        </pc:spChg>
        <pc:spChg chg="add">
          <ac:chgData name="Bachu, Lokesh" userId="9c31840a-16a8-4b13-a969-cfe956679ff7" providerId="ADAL" clId="{2B01273E-AE68-4F87-91E0-515903585696}" dt="2025-03-27T12:41:49.897" v="2518" actId="26606"/>
          <ac:spMkLst>
            <pc:docMk/>
            <pc:sldMk cId="2040329018" sldId="474"/>
            <ac:spMk id="18" creationId="{FF9F2414-84E8-453E-B1F3-389FDE8192D9}"/>
          </ac:spMkLst>
        </pc:spChg>
        <pc:spChg chg="add">
          <ac:chgData name="Bachu, Lokesh" userId="9c31840a-16a8-4b13-a969-cfe956679ff7" providerId="ADAL" clId="{2B01273E-AE68-4F87-91E0-515903585696}" dt="2025-03-27T12:41:49.897" v="2518" actId="26606"/>
          <ac:spMkLst>
            <pc:docMk/>
            <pc:sldMk cId="2040329018" sldId="474"/>
            <ac:spMk id="20" creationId="{3ECA69A1-7536-43AC-85EF-C7106179F5ED}"/>
          </ac:spMkLst>
        </pc:spChg>
        <pc:picChg chg="add mod">
          <ac:chgData name="Bachu, Lokesh" userId="9c31840a-16a8-4b13-a969-cfe956679ff7" providerId="ADAL" clId="{2B01273E-AE68-4F87-91E0-515903585696}" dt="2025-03-27T12:42:32.073" v="2522" actId="1076"/>
          <ac:picMkLst>
            <pc:docMk/>
            <pc:sldMk cId="2040329018" sldId="474"/>
            <ac:picMk id="3" creationId="{98DBE728-6073-19D4-571C-5C1DB18956C5}"/>
          </ac:picMkLst>
        </pc:picChg>
        <pc:picChg chg="add mod">
          <ac:chgData name="Bachu, Lokesh" userId="9c31840a-16a8-4b13-a969-cfe956679ff7" providerId="ADAL" clId="{2B01273E-AE68-4F87-91E0-515903585696}" dt="2025-03-27T12:42:40.762" v="2524" actId="1076"/>
          <ac:picMkLst>
            <pc:docMk/>
            <pc:sldMk cId="2040329018" sldId="474"/>
            <ac:picMk id="5" creationId="{F3C4EC18-74E1-0A4C-069F-6F63AEB087C5}"/>
          </ac:picMkLst>
        </pc:picChg>
      </pc:sldChg>
      <pc:sldChg chg="addSp modSp add mod">
        <pc:chgData name="Bachu, Lokesh" userId="9c31840a-16a8-4b13-a969-cfe956679ff7" providerId="ADAL" clId="{2B01273E-AE68-4F87-91E0-515903585696}" dt="2025-03-27T12:46:24.362" v="2539" actId="22"/>
        <pc:sldMkLst>
          <pc:docMk/>
          <pc:sldMk cId="1616399466" sldId="475"/>
        </pc:sldMkLst>
        <pc:spChg chg="add mod">
          <ac:chgData name="Bachu, Lokesh" userId="9c31840a-16a8-4b13-a969-cfe956679ff7" providerId="ADAL" clId="{2B01273E-AE68-4F87-91E0-515903585696}" dt="2025-03-27T12:45:24.739" v="2538" actId="207"/>
          <ac:spMkLst>
            <pc:docMk/>
            <pc:sldMk cId="1616399466" sldId="475"/>
            <ac:spMk id="3" creationId="{2FD9D56C-54FD-AEA6-41F2-A86199DF69E5}"/>
          </ac:spMkLst>
        </pc:spChg>
        <pc:picChg chg="add">
          <ac:chgData name="Bachu, Lokesh" userId="9c31840a-16a8-4b13-a969-cfe956679ff7" providerId="ADAL" clId="{2B01273E-AE68-4F87-91E0-515903585696}" dt="2025-03-27T12:46:24.362" v="2539" actId="22"/>
          <ac:picMkLst>
            <pc:docMk/>
            <pc:sldMk cId="1616399466" sldId="475"/>
            <ac:picMk id="5" creationId="{121E6D2F-7B7A-2B81-89C0-2B9AC7C47605}"/>
          </ac:picMkLst>
        </pc:picChg>
      </pc:sldChg>
      <pc:sldChg chg="addSp modSp add mod">
        <pc:chgData name="Bachu, Lokesh" userId="9c31840a-16a8-4b13-a969-cfe956679ff7" providerId="ADAL" clId="{2B01273E-AE68-4F87-91E0-515903585696}" dt="2025-03-27T12:47:10.578" v="2546" actId="255"/>
        <pc:sldMkLst>
          <pc:docMk/>
          <pc:sldMk cId="1432534090" sldId="476"/>
        </pc:sldMkLst>
        <pc:spChg chg="add">
          <ac:chgData name="Bachu, Lokesh" userId="9c31840a-16a8-4b13-a969-cfe956679ff7" providerId="ADAL" clId="{2B01273E-AE68-4F87-91E0-515903585696}" dt="2025-03-27T12:46:39.913" v="2540"/>
          <ac:spMkLst>
            <pc:docMk/>
            <pc:sldMk cId="1432534090" sldId="476"/>
            <ac:spMk id="2" creationId="{F098AA55-922C-8D2C-9E3D-5E142D8EDD5D}"/>
          </ac:spMkLst>
        </pc:spChg>
        <pc:spChg chg="add mod">
          <ac:chgData name="Bachu, Lokesh" userId="9c31840a-16a8-4b13-a969-cfe956679ff7" providerId="ADAL" clId="{2B01273E-AE68-4F87-91E0-515903585696}" dt="2025-03-27T12:47:10.578" v="2546" actId="255"/>
          <ac:spMkLst>
            <pc:docMk/>
            <pc:sldMk cId="1432534090" sldId="476"/>
            <ac:spMk id="4" creationId="{627A5ABF-2110-0CDE-5E78-8CA321FB0615}"/>
          </ac:spMkLst>
        </pc:spChg>
      </pc:sldChg>
      <pc:sldChg chg="addSp modSp add mod setBg">
        <pc:chgData name="Bachu, Lokesh" userId="9c31840a-16a8-4b13-a969-cfe956679ff7" providerId="ADAL" clId="{2B01273E-AE68-4F87-91E0-515903585696}" dt="2025-03-27T12:47:49.052" v="2548" actId="26606"/>
        <pc:sldMkLst>
          <pc:docMk/>
          <pc:sldMk cId="2052511491" sldId="477"/>
        </pc:sldMkLst>
        <pc:spChg chg="add">
          <ac:chgData name="Bachu, Lokesh" userId="9c31840a-16a8-4b13-a969-cfe956679ff7" providerId="ADAL" clId="{2B01273E-AE68-4F87-91E0-515903585696}" dt="2025-03-27T12:47:49.052" v="2548" actId="26606"/>
          <ac:spMkLst>
            <pc:docMk/>
            <pc:sldMk cId="2052511491" sldId="477"/>
            <ac:spMk id="8" creationId="{F3060C83-F051-4F0E-ABAD-AA0DFC48B218}"/>
          </ac:spMkLst>
        </pc:spChg>
        <pc:spChg chg="add">
          <ac:chgData name="Bachu, Lokesh" userId="9c31840a-16a8-4b13-a969-cfe956679ff7" providerId="ADAL" clId="{2B01273E-AE68-4F87-91E0-515903585696}" dt="2025-03-27T12:47:49.052" v="2548" actId="26606"/>
          <ac:spMkLst>
            <pc:docMk/>
            <pc:sldMk cId="2052511491" sldId="477"/>
            <ac:spMk id="10" creationId="{83C98ABE-055B-441F-B07E-44F97F083C39}"/>
          </ac:spMkLst>
        </pc:spChg>
        <pc:spChg chg="add">
          <ac:chgData name="Bachu, Lokesh" userId="9c31840a-16a8-4b13-a969-cfe956679ff7" providerId="ADAL" clId="{2B01273E-AE68-4F87-91E0-515903585696}" dt="2025-03-27T12:47:49.052" v="2548" actId="26606"/>
          <ac:spMkLst>
            <pc:docMk/>
            <pc:sldMk cId="2052511491" sldId="477"/>
            <ac:spMk id="12" creationId="{29FDB030-9B49-4CED-8CCD-4D99382388AC}"/>
          </ac:spMkLst>
        </pc:spChg>
        <pc:spChg chg="add">
          <ac:chgData name="Bachu, Lokesh" userId="9c31840a-16a8-4b13-a969-cfe956679ff7" providerId="ADAL" clId="{2B01273E-AE68-4F87-91E0-515903585696}" dt="2025-03-27T12:47:49.052" v="2548" actId="26606"/>
          <ac:spMkLst>
            <pc:docMk/>
            <pc:sldMk cId="2052511491" sldId="477"/>
            <ac:spMk id="14" creationId="{3783CA14-24A1-485C-8B30-D6A5D87987AD}"/>
          </ac:spMkLst>
        </pc:spChg>
        <pc:spChg chg="add">
          <ac:chgData name="Bachu, Lokesh" userId="9c31840a-16a8-4b13-a969-cfe956679ff7" providerId="ADAL" clId="{2B01273E-AE68-4F87-91E0-515903585696}" dt="2025-03-27T12:47:49.052" v="2548" actId="26606"/>
          <ac:spMkLst>
            <pc:docMk/>
            <pc:sldMk cId="2052511491" sldId="477"/>
            <ac:spMk id="16" creationId="{9A97C86A-04D6-40F7-AE84-31AB43E6A846}"/>
          </ac:spMkLst>
        </pc:spChg>
        <pc:spChg chg="add">
          <ac:chgData name="Bachu, Lokesh" userId="9c31840a-16a8-4b13-a969-cfe956679ff7" providerId="ADAL" clId="{2B01273E-AE68-4F87-91E0-515903585696}" dt="2025-03-27T12:47:49.052" v="2548" actId="26606"/>
          <ac:spMkLst>
            <pc:docMk/>
            <pc:sldMk cId="2052511491" sldId="477"/>
            <ac:spMk id="18" creationId="{FF9F2414-84E8-453E-B1F3-389FDE8192D9}"/>
          </ac:spMkLst>
        </pc:spChg>
        <pc:spChg chg="add">
          <ac:chgData name="Bachu, Lokesh" userId="9c31840a-16a8-4b13-a969-cfe956679ff7" providerId="ADAL" clId="{2B01273E-AE68-4F87-91E0-515903585696}" dt="2025-03-27T12:47:49.052" v="2548" actId="26606"/>
          <ac:spMkLst>
            <pc:docMk/>
            <pc:sldMk cId="2052511491" sldId="477"/>
            <ac:spMk id="20" creationId="{3ECA69A1-7536-43AC-85EF-C7106179F5ED}"/>
          </ac:spMkLst>
        </pc:spChg>
        <pc:picChg chg="add mod">
          <ac:chgData name="Bachu, Lokesh" userId="9c31840a-16a8-4b13-a969-cfe956679ff7" providerId="ADAL" clId="{2B01273E-AE68-4F87-91E0-515903585696}" dt="2025-03-27T12:47:49.052" v="2548" actId="26606"/>
          <ac:picMkLst>
            <pc:docMk/>
            <pc:sldMk cId="2052511491" sldId="477"/>
            <ac:picMk id="3" creationId="{9B64AE26-13B9-49CF-2A56-720E25477146}"/>
          </ac:picMkLst>
        </pc:picChg>
      </pc:sldChg>
      <pc:sldChg chg="addSp modSp add mod">
        <pc:chgData name="Bachu, Lokesh" userId="9c31840a-16a8-4b13-a969-cfe956679ff7" providerId="ADAL" clId="{2B01273E-AE68-4F87-91E0-515903585696}" dt="2025-03-27T12:48:48.113" v="2557" actId="113"/>
        <pc:sldMkLst>
          <pc:docMk/>
          <pc:sldMk cId="333813306" sldId="478"/>
        </pc:sldMkLst>
        <pc:spChg chg="add mod">
          <ac:chgData name="Bachu, Lokesh" userId="9c31840a-16a8-4b13-a969-cfe956679ff7" providerId="ADAL" clId="{2B01273E-AE68-4F87-91E0-515903585696}" dt="2025-03-27T12:48:48.113" v="2557" actId="113"/>
          <ac:spMkLst>
            <pc:docMk/>
            <pc:sldMk cId="333813306" sldId="478"/>
            <ac:spMk id="3" creationId="{F9876749-595E-DF7D-8401-078F9D2CFAF0}"/>
          </ac:spMkLst>
        </pc:spChg>
      </pc:sldChg>
      <pc:sldChg chg="addSp modSp add mod setBg">
        <pc:chgData name="Bachu, Lokesh" userId="9c31840a-16a8-4b13-a969-cfe956679ff7" providerId="ADAL" clId="{2B01273E-AE68-4F87-91E0-515903585696}" dt="2025-03-27T12:50:11.822" v="2564" actId="14100"/>
        <pc:sldMkLst>
          <pc:docMk/>
          <pc:sldMk cId="722991847" sldId="479"/>
        </pc:sldMkLst>
        <pc:spChg chg="add">
          <ac:chgData name="Bachu, Lokesh" userId="9c31840a-16a8-4b13-a969-cfe956679ff7" providerId="ADAL" clId="{2B01273E-AE68-4F87-91E0-515903585696}" dt="2025-03-27T12:49:40.337" v="2559" actId="26606"/>
          <ac:spMkLst>
            <pc:docMk/>
            <pc:sldMk cId="722991847" sldId="479"/>
            <ac:spMk id="8" creationId="{F3060C83-F051-4F0E-ABAD-AA0DFC48B218}"/>
          </ac:spMkLst>
        </pc:spChg>
        <pc:spChg chg="add">
          <ac:chgData name="Bachu, Lokesh" userId="9c31840a-16a8-4b13-a969-cfe956679ff7" providerId="ADAL" clId="{2B01273E-AE68-4F87-91E0-515903585696}" dt="2025-03-27T12:49:40.337" v="2559" actId="26606"/>
          <ac:spMkLst>
            <pc:docMk/>
            <pc:sldMk cId="722991847" sldId="479"/>
            <ac:spMk id="10" creationId="{83C98ABE-055B-441F-B07E-44F97F083C39}"/>
          </ac:spMkLst>
        </pc:spChg>
        <pc:spChg chg="add">
          <ac:chgData name="Bachu, Lokesh" userId="9c31840a-16a8-4b13-a969-cfe956679ff7" providerId="ADAL" clId="{2B01273E-AE68-4F87-91E0-515903585696}" dt="2025-03-27T12:49:40.337" v="2559" actId="26606"/>
          <ac:spMkLst>
            <pc:docMk/>
            <pc:sldMk cId="722991847" sldId="479"/>
            <ac:spMk id="12" creationId="{29FDB030-9B49-4CED-8CCD-4D99382388AC}"/>
          </ac:spMkLst>
        </pc:spChg>
        <pc:spChg chg="add">
          <ac:chgData name="Bachu, Lokesh" userId="9c31840a-16a8-4b13-a969-cfe956679ff7" providerId="ADAL" clId="{2B01273E-AE68-4F87-91E0-515903585696}" dt="2025-03-27T12:49:40.337" v="2559" actId="26606"/>
          <ac:spMkLst>
            <pc:docMk/>
            <pc:sldMk cId="722991847" sldId="479"/>
            <ac:spMk id="14" creationId="{3783CA14-24A1-485C-8B30-D6A5D87987AD}"/>
          </ac:spMkLst>
        </pc:spChg>
        <pc:spChg chg="add">
          <ac:chgData name="Bachu, Lokesh" userId="9c31840a-16a8-4b13-a969-cfe956679ff7" providerId="ADAL" clId="{2B01273E-AE68-4F87-91E0-515903585696}" dt="2025-03-27T12:49:40.337" v="2559" actId="26606"/>
          <ac:spMkLst>
            <pc:docMk/>
            <pc:sldMk cId="722991847" sldId="479"/>
            <ac:spMk id="16" creationId="{9A97C86A-04D6-40F7-AE84-31AB43E6A846}"/>
          </ac:spMkLst>
        </pc:spChg>
        <pc:spChg chg="add">
          <ac:chgData name="Bachu, Lokesh" userId="9c31840a-16a8-4b13-a969-cfe956679ff7" providerId="ADAL" clId="{2B01273E-AE68-4F87-91E0-515903585696}" dt="2025-03-27T12:49:40.337" v="2559" actId="26606"/>
          <ac:spMkLst>
            <pc:docMk/>
            <pc:sldMk cId="722991847" sldId="479"/>
            <ac:spMk id="18" creationId="{FF9F2414-84E8-453E-B1F3-389FDE8192D9}"/>
          </ac:spMkLst>
        </pc:spChg>
        <pc:spChg chg="add">
          <ac:chgData name="Bachu, Lokesh" userId="9c31840a-16a8-4b13-a969-cfe956679ff7" providerId="ADAL" clId="{2B01273E-AE68-4F87-91E0-515903585696}" dt="2025-03-27T12:49:40.337" v="2559" actId="26606"/>
          <ac:spMkLst>
            <pc:docMk/>
            <pc:sldMk cId="722991847" sldId="479"/>
            <ac:spMk id="20" creationId="{3ECA69A1-7536-43AC-85EF-C7106179F5ED}"/>
          </ac:spMkLst>
        </pc:spChg>
        <pc:picChg chg="add mod">
          <ac:chgData name="Bachu, Lokesh" userId="9c31840a-16a8-4b13-a969-cfe956679ff7" providerId="ADAL" clId="{2B01273E-AE68-4F87-91E0-515903585696}" dt="2025-03-27T12:50:05.257" v="2560" actId="1076"/>
          <ac:picMkLst>
            <pc:docMk/>
            <pc:sldMk cId="722991847" sldId="479"/>
            <ac:picMk id="3" creationId="{F3146B29-D43D-EFEB-C01E-EEC306DF2CAA}"/>
          </ac:picMkLst>
        </pc:picChg>
        <pc:picChg chg="add mod">
          <ac:chgData name="Bachu, Lokesh" userId="9c31840a-16a8-4b13-a969-cfe956679ff7" providerId="ADAL" clId="{2B01273E-AE68-4F87-91E0-515903585696}" dt="2025-03-27T12:50:11.822" v="2564" actId="14100"/>
          <ac:picMkLst>
            <pc:docMk/>
            <pc:sldMk cId="722991847" sldId="479"/>
            <ac:picMk id="5" creationId="{A6591266-ACBD-F1C4-E338-04D6B4B8A4A7}"/>
          </ac:picMkLst>
        </pc:picChg>
      </pc:sldChg>
      <pc:sldChg chg="addSp modSp add mod setBg">
        <pc:chgData name="Bachu, Lokesh" userId="9c31840a-16a8-4b13-a969-cfe956679ff7" providerId="ADAL" clId="{2B01273E-AE68-4F87-91E0-515903585696}" dt="2025-03-27T12:54:08.037" v="2584" actId="27614"/>
        <pc:sldMkLst>
          <pc:docMk/>
          <pc:sldMk cId="124661992" sldId="480"/>
        </pc:sldMkLst>
        <pc:spChg chg="add mod">
          <ac:chgData name="Bachu, Lokesh" userId="9c31840a-16a8-4b13-a969-cfe956679ff7" providerId="ADAL" clId="{2B01273E-AE68-4F87-91E0-515903585696}" dt="2025-03-27T12:54:06.756" v="2583" actId="207"/>
          <ac:spMkLst>
            <pc:docMk/>
            <pc:sldMk cId="124661992" sldId="480"/>
            <ac:spMk id="3" creationId="{87304148-43EB-69A0-B699-6FE70EA8314B}"/>
          </ac:spMkLst>
        </pc:spChg>
        <pc:grpChg chg="add">
          <ac:chgData name="Bachu, Lokesh" userId="9c31840a-16a8-4b13-a969-cfe956679ff7" providerId="ADAL" clId="{2B01273E-AE68-4F87-91E0-515903585696}" dt="2025-03-27T12:54:02.704" v="2582" actId="26606"/>
          <ac:grpSpMkLst>
            <pc:docMk/>
            <pc:sldMk cId="124661992" sldId="480"/>
            <ac:grpSpMk id="10" creationId="{6258F736-B256-8039-9DC6-F4E49A5C5AD5}"/>
          </ac:grpSpMkLst>
        </pc:grpChg>
        <pc:picChg chg="add mod">
          <ac:chgData name="Bachu, Lokesh" userId="9c31840a-16a8-4b13-a969-cfe956679ff7" providerId="ADAL" clId="{2B01273E-AE68-4F87-91E0-515903585696}" dt="2025-03-27T12:54:08.037" v="2584" actId="27614"/>
          <ac:picMkLst>
            <pc:docMk/>
            <pc:sldMk cId="124661992" sldId="480"/>
            <ac:picMk id="5" creationId="{A9DA4107-88C2-1378-EE0E-CDA2CDC56E3E}"/>
          </ac:picMkLst>
        </pc:picChg>
      </pc:sldChg>
      <pc:sldChg chg="addSp modSp add mod">
        <pc:chgData name="Bachu, Lokesh" userId="9c31840a-16a8-4b13-a969-cfe956679ff7" providerId="ADAL" clId="{2B01273E-AE68-4F87-91E0-515903585696}" dt="2025-03-27T12:44:21.263" v="2534" actId="1076"/>
        <pc:sldMkLst>
          <pc:docMk/>
          <pc:sldMk cId="2289338177" sldId="481"/>
        </pc:sldMkLst>
        <pc:spChg chg="add mod">
          <ac:chgData name="Bachu, Lokesh" userId="9c31840a-16a8-4b13-a969-cfe956679ff7" providerId="ADAL" clId="{2B01273E-AE68-4F87-91E0-515903585696}" dt="2025-03-27T12:43:52.704" v="2532" actId="20577"/>
          <ac:spMkLst>
            <pc:docMk/>
            <pc:sldMk cId="2289338177" sldId="481"/>
            <ac:spMk id="3" creationId="{6287D771-4022-66F7-2510-C5E994F1C191}"/>
          </ac:spMkLst>
        </pc:spChg>
        <pc:picChg chg="add mod">
          <ac:chgData name="Bachu, Lokesh" userId="9c31840a-16a8-4b13-a969-cfe956679ff7" providerId="ADAL" clId="{2B01273E-AE68-4F87-91E0-515903585696}" dt="2025-03-27T12:44:21.263" v="2534" actId="1076"/>
          <ac:picMkLst>
            <pc:docMk/>
            <pc:sldMk cId="2289338177" sldId="481"/>
            <ac:picMk id="5" creationId="{5A5C65A2-00BD-D7D5-64C6-744D84BBE41B}"/>
          </ac:picMkLst>
        </pc:picChg>
      </pc:sldChg>
      <pc:sldChg chg="addSp modSp add mod">
        <pc:chgData name="Bachu, Lokesh" userId="9c31840a-16a8-4b13-a969-cfe956679ff7" providerId="ADAL" clId="{2B01273E-AE68-4F87-91E0-515903585696}" dt="2025-03-27T12:55:22.441" v="2598" actId="207"/>
        <pc:sldMkLst>
          <pc:docMk/>
          <pc:sldMk cId="2967697900" sldId="482"/>
        </pc:sldMkLst>
        <pc:spChg chg="add mod">
          <ac:chgData name="Bachu, Lokesh" userId="9c31840a-16a8-4b13-a969-cfe956679ff7" providerId="ADAL" clId="{2B01273E-AE68-4F87-91E0-515903585696}" dt="2025-03-27T12:55:22.441" v="2598" actId="207"/>
          <ac:spMkLst>
            <pc:docMk/>
            <pc:sldMk cId="2967697900" sldId="482"/>
            <ac:spMk id="3" creationId="{EC6DF256-222B-0C1E-8E00-8B9AA7DE333E}"/>
          </ac:spMkLst>
        </pc:spChg>
      </pc:sldChg>
      <pc:sldChg chg="addSp modSp add mod setBg">
        <pc:chgData name="Bachu, Lokesh" userId="9c31840a-16a8-4b13-a969-cfe956679ff7" providerId="ADAL" clId="{2B01273E-AE68-4F87-91E0-515903585696}" dt="2025-03-27T12:56:18.962" v="2602" actId="26606"/>
        <pc:sldMkLst>
          <pc:docMk/>
          <pc:sldMk cId="3489143384" sldId="483"/>
        </pc:sldMkLst>
        <pc:spChg chg="add">
          <ac:chgData name="Bachu, Lokesh" userId="9c31840a-16a8-4b13-a969-cfe956679ff7" providerId="ADAL" clId="{2B01273E-AE68-4F87-91E0-515903585696}" dt="2025-03-27T12:55:50.815" v="2599"/>
          <ac:spMkLst>
            <pc:docMk/>
            <pc:sldMk cId="3489143384" sldId="483"/>
            <ac:spMk id="2" creationId="{A8F993E6-0190-D468-B36D-095CE2EC8403}"/>
          </ac:spMkLst>
        </pc:spChg>
        <pc:spChg chg="add">
          <ac:chgData name="Bachu, Lokesh" userId="9c31840a-16a8-4b13-a969-cfe956679ff7" providerId="ADAL" clId="{2B01273E-AE68-4F87-91E0-515903585696}" dt="2025-03-27T12:56:18.962" v="2602" actId="26606"/>
          <ac:spMkLst>
            <pc:docMk/>
            <pc:sldMk cId="3489143384" sldId="483"/>
            <ac:spMk id="9" creationId="{F3060C83-F051-4F0E-ABAD-AA0DFC48B218}"/>
          </ac:spMkLst>
        </pc:spChg>
        <pc:spChg chg="add">
          <ac:chgData name="Bachu, Lokesh" userId="9c31840a-16a8-4b13-a969-cfe956679ff7" providerId="ADAL" clId="{2B01273E-AE68-4F87-91E0-515903585696}" dt="2025-03-27T12:56:18.962" v="2602" actId="26606"/>
          <ac:spMkLst>
            <pc:docMk/>
            <pc:sldMk cId="3489143384" sldId="483"/>
            <ac:spMk id="11" creationId="{83C98ABE-055B-441F-B07E-44F97F083C39}"/>
          </ac:spMkLst>
        </pc:spChg>
        <pc:spChg chg="add">
          <ac:chgData name="Bachu, Lokesh" userId="9c31840a-16a8-4b13-a969-cfe956679ff7" providerId="ADAL" clId="{2B01273E-AE68-4F87-91E0-515903585696}" dt="2025-03-27T12:56:18.962" v="2602" actId="26606"/>
          <ac:spMkLst>
            <pc:docMk/>
            <pc:sldMk cId="3489143384" sldId="483"/>
            <ac:spMk id="13" creationId="{29FDB030-9B49-4CED-8CCD-4D99382388AC}"/>
          </ac:spMkLst>
        </pc:spChg>
        <pc:spChg chg="add">
          <ac:chgData name="Bachu, Lokesh" userId="9c31840a-16a8-4b13-a969-cfe956679ff7" providerId="ADAL" clId="{2B01273E-AE68-4F87-91E0-515903585696}" dt="2025-03-27T12:56:18.962" v="2602" actId="26606"/>
          <ac:spMkLst>
            <pc:docMk/>
            <pc:sldMk cId="3489143384" sldId="483"/>
            <ac:spMk id="15" creationId="{3783CA14-24A1-485C-8B30-D6A5D87987AD}"/>
          </ac:spMkLst>
        </pc:spChg>
        <pc:spChg chg="add">
          <ac:chgData name="Bachu, Lokesh" userId="9c31840a-16a8-4b13-a969-cfe956679ff7" providerId="ADAL" clId="{2B01273E-AE68-4F87-91E0-515903585696}" dt="2025-03-27T12:56:18.962" v="2602" actId="26606"/>
          <ac:spMkLst>
            <pc:docMk/>
            <pc:sldMk cId="3489143384" sldId="483"/>
            <ac:spMk id="17" creationId="{9A97C86A-04D6-40F7-AE84-31AB43E6A846}"/>
          </ac:spMkLst>
        </pc:spChg>
        <pc:spChg chg="add">
          <ac:chgData name="Bachu, Lokesh" userId="9c31840a-16a8-4b13-a969-cfe956679ff7" providerId="ADAL" clId="{2B01273E-AE68-4F87-91E0-515903585696}" dt="2025-03-27T12:56:18.962" v="2602" actId="26606"/>
          <ac:spMkLst>
            <pc:docMk/>
            <pc:sldMk cId="3489143384" sldId="483"/>
            <ac:spMk id="19" creationId="{FF9F2414-84E8-453E-B1F3-389FDE8192D9}"/>
          </ac:spMkLst>
        </pc:spChg>
        <pc:spChg chg="add">
          <ac:chgData name="Bachu, Lokesh" userId="9c31840a-16a8-4b13-a969-cfe956679ff7" providerId="ADAL" clId="{2B01273E-AE68-4F87-91E0-515903585696}" dt="2025-03-27T12:56:18.962" v="2602" actId="26606"/>
          <ac:spMkLst>
            <pc:docMk/>
            <pc:sldMk cId="3489143384" sldId="483"/>
            <ac:spMk id="21" creationId="{3ECA69A1-7536-43AC-85EF-C7106179F5ED}"/>
          </ac:spMkLst>
        </pc:spChg>
        <pc:picChg chg="add mod">
          <ac:chgData name="Bachu, Lokesh" userId="9c31840a-16a8-4b13-a969-cfe956679ff7" providerId="ADAL" clId="{2B01273E-AE68-4F87-91E0-515903585696}" dt="2025-03-27T12:56:18.962" v="2602" actId="26606"/>
          <ac:picMkLst>
            <pc:docMk/>
            <pc:sldMk cId="3489143384" sldId="483"/>
            <ac:picMk id="4" creationId="{BF8D4B5B-680D-76FC-8DBF-3F677D637B9C}"/>
          </ac:picMkLst>
        </pc:picChg>
      </pc:sldChg>
      <pc:sldChg chg="addSp modSp add mod">
        <pc:chgData name="Bachu, Lokesh" userId="9c31840a-16a8-4b13-a969-cfe956679ff7" providerId="ADAL" clId="{2B01273E-AE68-4F87-91E0-515903585696}" dt="2025-03-27T12:58:46.263" v="2610" actId="1076"/>
        <pc:sldMkLst>
          <pc:docMk/>
          <pc:sldMk cId="3492937222" sldId="484"/>
        </pc:sldMkLst>
        <pc:picChg chg="add mod">
          <ac:chgData name="Bachu, Lokesh" userId="9c31840a-16a8-4b13-a969-cfe956679ff7" providerId="ADAL" clId="{2B01273E-AE68-4F87-91E0-515903585696}" dt="2025-03-27T12:58:46.263" v="2610" actId="1076"/>
          <ac:picMkLst>
            <pc:docMk/>
            <pc:sldMk cId="3492937222" sldId="484"/>
            <ac:picMk id="3" creationId="{C3330065-5401-D67B-1A06-9F4C5B021D29}"/>
          </ac:picMkLst>
        </pc:picChg>
      </pc:sldChg>
      <pc:sldChg chg="addSp add mod">
        <pc:chgData name="Bachu, Lokesh" userId="9c31840a-16a8-4b13-a969-cfe956679ff7" providerId="ADAL" clId="{2B01273E-AE68-4F87-91E0-515903585696}" dt="2025-03-27T12:58:48.407" v="2611" actId="22"/>
        <pc:sldMkLst>
          <pc:docMk/>
          <pc:sldMk cId="2999436486" sldId="485"/>
        </pc:sldMkLst>
        <pc:picChg chg="add">
          <ac:chgData name="Bachu, Lokesh" userId="9c31840a-16a8-4b13-a969-cfe956679ff7" providerId="ADAL" clId="{2B01273E-AE68-4F87-91E0-515903585696}" dt="2025-03-27T12:58:48.407" v="2611" actId="22"/>
          <ac:picMkLst>
            <pc:docMk/>
            <pc:sldMk cId="2999436486" sldId="485"/>
            <ac:picMk id="3" creationId="{53C87DC8-91A2-4D87-F739-0F3E9B64076D}"/>
          </ac:picMkLst>
        </pc:picChg>
      </pc:sldChg>
      <pc:sldChg chg="addSp add mod">
        <pc:chgData name="Bachu, Lokesh" userId="9c31840a-16a8-4b13-a969-cfe956679ff7" providerId="ADAL" clId="{2B01273E-AE68-4F87-91E0-515903585696}" dt="2025-03-27T12:59:06.156" v="2612" actId="22"/>
        <pc:sldMkLst>
          <pc:docMk/>
          <pc:sldMk cId="2231316600" sldId="486"/>
        </pc:sldMkLst>
        <pc:picChg chg="add">
          <ac:chgData name="Bachu, Lokesh" userId="9c31840a-16a8-4b13-a969-cfe956679ff7" providerId="ADAL" clId="{2B01273E-AE68-4F87-91E0-515903585696}" dt="2025-03-27T12:59:06.156" v="2612" actId="22"/>
          <ac:picMkLst>
            <pc:docMk/>
            <pc:sldMk cId="2231316600" sldId="486"/>
            <ac:picMk id="3" creationId="{601445C3-791E-67D2-6E4E-53ADFA3881FE}"/>
          </ac:picMkLst>
        </pc:picChg>
      </pc:sldChg>
      <pc:sldChg chg="addSp add mod">
        <pc:chgData name="Bachu, Lokesh" userId="9c31840a-16a8-4b13-a969-cfe956679ff7" providerId="ADAL" clId="{2B01273E-AE68-4F87-91E0-515903585696}" dt="2025-03-27T12:59:44.244" v="2613" actId="22"/>
        <pc:sldMkLst>
          <pc:docMk/>
          <pc:sldMk cId="230047861" sldId="487"/>
        </pc:sldMkLst>
        <pc:picChg chg="add">
          <ac:chgData name="Bachu, Lokesh" userId="9c31840a-16a8-4b13-a969-cfe956679ff7" providerId="ADAL" clId="{2B01273E-AE68-4F87-91E0-515903585696}" dt="2025-03-27T12:59:44.244" v="2613" actId="22"/>
          <ac:picMkLst>
            <pc:docMk/>
            <pc:sldMk cId="230047861" sldId="487"/>
            <ac:picMk id="3" creationId="{BEA814FF-A05D-930E-6A2D-FD06332FDC2B}"/>
          </ac:picMkLst>
        </pc:picChg>
      </pc:sldChg>
      <pc:sldChg chg="addSp add mod">
        <pc:chgData name="Bachu, Lokesh" userId="9c31840a-16a8-4b13-a969-cfe956679ff7" providerId="ADAL" clId="{2B01273E-AE68-4F87-91E0-515903585696}" dt="2025-03-27T13:00:08.258" v="2614" actId="22"/>
        <pc:sldMkLst>
          <pc:docMk/>
          <pc:sldMk cId="1195040943" sldId="488"/>
        </pc:sldMkLst>
        <pc:picChg chg="add">
          <ac:chgData name="Bachu, Lokesh" userId="9c31840a-16a8-4b13-a969-cfe956679ff7" providerId="ADAL" clId="{2B01273E-AE68-4F87-91E0-515903585696}" dt="2025-03-27T13:00:08.258" v="2614" actId="22"/>
          <ac:picMkLst>
            <pc:docMk/>
            <pc:sldMk cId="1195040943" sldId="488"/>
            <ac:picMk id="3" creationId="{7C1565F2-7BA5-C9ED-94D1-2BAFFB0F5D83}"/>
          </ac:picMkLst>
        </pc:picChg>
      </pc:sldChg>
      <pc:sldChg chg="addSp modSp add mod">
        <pc:chgData name="Bachu, Lokesh" userId="9c31840a-16a8-4b13-a969-cfe956679ff7" providerId="ADAL" clId="{2B01273E-AE68-4F87-91E0-515903585696}" dt="2025-03-27T13:00:31.994" v="2616" actId="1076"/>
        <pc:sldMkLst>
          <pc:docMk/>
          <pc:sldMk cId="2173283558" sldId="489"/>
        </pc:sldMkLst>
        <pc:picChg chg="add mod">
          <ac:chgData name="Bachu, Lokesh" userId="9c31840a-16a8-4b13-a969-cfe956679ff7" providerId="ADAL" clId="{2B01273E-AE68-4F87-91E0-515903585696}" dt="2025-03-27T13:00:31.994" v="2616" actId="1076"/>
          <ac:picMkLst>
            <pc:docMk/>
            <pc:sldMk cId="2173283558" sldId="489"/>
            <ac:picMk id="3" creationId="{CC27C0F4-E1C4-C5F9-92CF-279199EDC14A}"/>
          </ac:picMkLst>
        </pc:picChg>
      </pc:sldChg>
      <pc:sldChg chg="addSp modSp add mod">
        <pc:chgData name="Bachu, Lokesh" userId="9c31840a-16a8-4b13-a969-cfe956679ff7" providerId="ADAL" clId="{2B01273E-AE68-4F87-91E0-515903585696}" dt="2025-03-27T13:01:52.514" v="2651" actId="1076"/>
        <pc:sldMkLst>
          <pc:docMk/>
          <pc:sldMk cId="4274290993" sldId="490"/>
        </pc:sldMkLst>
        <pc:spChg chg="add mod">
          <ac:chgData name="Bachu, Lokesh" userId="9c31840a-16a8-4b13-a969-cfe956679ff7" providerId="ADAL" clId="{2B01273E-AE68-4F87-91E0-515903585696}" dt="2025-03-27T13:01:52.514" v="2651" actId="1076"/>
          <ac:spMkLst>
            <pc:docMk/>
            <pc:sldMk cId="4274290993" sldId="490"/>
            <ac:spMk id="3" creationId="{8550B774-FC5A-1D39-E186-D0050666DA42}"/>
          </ac:spMkLst>
        </pc:spChg>
        <pc:spChg chg="add mod">
          <ac:chgData name="Bachu, Lokesh" userId="9c31840a-16a8-4b13-a969-cfe956679ff7" providerId="ADAL" clId="{2B01273E-AE68-4F87-91E0-515903585696}" dt="2025-03-27T13:01:44.231" v="2650" actId="1076"/>
          <ac:spMkLst>
            <pc:docMk/>
            <pc:sldMk cId="4274290993" sldId="490"/>
            <ac:spMk id="4" creationId="{B79348ED-00EA-633B-DADC-EEA63BA008F7}"/>
          </ac:spMkLst>
        </pc:spChg>
      </pc:sldChg>
      <pc:sldChg chg="addSp modSp add mod">
        <pc:chgData name="Bachu, Lokesh" userId="9c31840a-16a8-4b13-a969-cfe956679ff7" providerId="ADAL" clId="{2B01273E-AE68-4F87-91E0-515903585696}" dt="2025-03-27T13:02:13.251" v="2672" actId="20577"/>
        <pc:sldMkLst>
          <pc:docMk/>
          <pc:sldMk cId="3156886113" sldId="491"/>
        </pc:sldMkLst>
        <pc:spChg chg="add mod">
          <ac:chgData name="Bachu, Lokesh" userId="9c31840a-16a8-4b13-a969-cfe956679ff7" providerId="ADAL" clId="{2B01273E-AE68-4F87-91E0-515903585696}" dt="2025-03-27T13:02:13.251" v="2672" actId="20577"/>
          <ac:spMkLst>
            <pc:docMk/>
            <pc:sldMk cId="3156886113" sldId="491"/>
            <ac:spMk id="2" creationId="{48FFA0CC-B7F6-805F-7278-CFD41741DBE3}"/>
          </ac:spMkLst>
        </pc:spChg>
      </pc:sldChg>
      <pc:sldChg chg="add del">
        <pc:chgData name="Bachu, Lokesh" userId="9c31840a-16a8-4b13-a969-cfe956679ff7" providerId="ADAL" clId="{2B01273E-AE68-4F87-91E0-515903585696}" dt="2025-03-27T13:01:59.074" v="2652" actId="47"/>
        <pc:sldMkLst>
          <pc:docMk/>
          <pc:sldMk cId="2864521415" sldId="49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502A-FAF4-D969-39E5-A2753761AD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BB7FF9-3E57-481E-B15B-B764CCF36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04B7B22-7B52-CBD8-2B1D-521CBD07737E}"/>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5" name="Footer Placeholder 4">
            <a:extLst>
              <a:ext uri="{FF2B5EF4-FFF2-40B4-BE49-F238E27FC236}">
                <a16:creationId xmlns:a16="http://schemas.microsoft.com/office/drawing/2014/main" id="{E1E8947F-51C5-7B42-D4E5-45E8FE2C37D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6447FB9-0A17-DA85-C54F-E23BE66FF4EB}"/>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98969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06F7C-6E8B-964A-25E4-859737ED3F9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E502603-8A89-54A7-4B0F-DBEB8374C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8F7E9D-BBB5-396D-DD8F-70EDDA107E48}"/>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5" name="Footer Placeholder 4">
            <a:extLst>
              <a:ext uri="{FF2B5EF4-FFF2-40B4-BE49-F238E27FC236}">
                <a16:creationId xmlns:a16="http://schemas.microsoft.com/office/drawing/2014/main" id="{EF6E2B5E-57DB-B19B-1027-EC3BF48D4B7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87FFBEF-2A39-3F73-0BD7-7B2A5914B8CD}"/>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857302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FC5C6-AADA-8888-0876-C393A4A7DB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042670-FB67-917B-DE40-406A8A8108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558846-D569-DA81-0322-3A10D380D54D}"/>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5" name="Footer Placeholder 4">
            <a:extLst>
              <a:ext uri="{FF2B5EF4-FFF2-40B4-BE49-F238E27FC236}">
                <a16:creationId xmlns:a16="http://schemas.microsoft.com/office/drawing/2014/main" id="{240F12F1-4CC8-C6C7-552A-6AC54655134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DBBCF2B-D9DC-D3C2-D6BA-BAEAB86DF273}"/>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329442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0028-6933-7048-E8D9-3F1BA057649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9FAD1F-A04F-F637-8D61-2B9B3A019E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395DB0-5B1E-6451-7744-CBC253DA78B1}"/>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5" name="Footer Placeholder 4">
            <a:extLst>
              <a:ext uri="{FF2B5EF4-FFF2-40B4-BE49-F238E27FC236}">
                <a16:creationId xmlns:a16="http://schemas.microsoft.com/office/drawing/2014/main" id="{4E2A68AB-59B5-585A-688B-9C099306648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C642830-A99A-B8E5-3EEB-96C3E1302907}"/>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1652069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1C86-E493-4DE2-548D-A5C8522716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2F1AA47-D824-D110-2259-F529C71045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238131-E4C5-6AC7-DA18-D18DE2C52F1F}"/>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5" name="Footer Placeholder 4">
            <a:extLst>
              <a:ext uri="{FF2B5EF4-FFF2-40B4-BE49-F238E27FC236}">
                <a16:creationId xmlns:a16="http://schemas.microsoft.com/office/drawing/2014/main" id="{CE92F8C0-4CF6-A709-C17A-E3555C13C5C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7935C9C-E921-CF56-F48B-3A2471B7B0BC}"/>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4121146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A40-CE2D-9747-F9D9-76762B08AD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CEFA94-E18D-7E87-ADAC-E4FF1F53A5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632A2BB-AEBC-6B1A-358F-A3CBE2FFA3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80E45C4-9ABB-FABA-483A-58221D100FCD}"/>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6" name="Footer Placeholder 5">
            <a:extLst>
              <a:ext uri="{FF2B5EF4-FFF2-40B4-BE49-F238E27FC236}">
                <a16:creationId xmlns:a16="http://schemas.microsoft.com/office/drawing/2014/main" id="{FAA39302-4A50-EAD1-F724-F9C2195383D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9B0ABBD-8F7E-2A42-697F-5465D2F1CB0A}"/>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516631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5868-EE44-CBCB-5237-FBFDC1E9FF1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AE3393-6A89-2C8F-F463-6CD5730BB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CECAA4-A34F-79B0-8613-9E140F45DA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101F618-77BD-83F2-4B44-F56BDBD06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5F5CF-A745-C2F1-24A3-315AFC3763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C33DFC2-E8C2-2BCE-5184-64D4C2F764F5}"/>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8" name="Footer Placeholder 7">
            <a:extLst>
              <a:ext uri="{FF2B5EF4-FFF2-40B4-BE49-F238E27FC236}">
                <a16:creationId xmlns:a16="http://schemas.microsoft.com/office/drawing/2014/main" id="{70B7A9B8-C838-7DA2-4E88-456226153733}"/>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5E9BB5C8-B2F5-9780-A096-97B40151BA73}"/>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2819761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572B-30F7-1B2F-DC15-55A3C99874D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9394872-B154-6672-CE6E-8ED277BFB01F}"/>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4" name="Footer Placeholder 3">
            <a:extLst>
              <a:ext uri="{FF2B5EF4-FFF2-40B4-BE49-F238E27FC236}">
                <a16:creationId xmlns:a16="http://schemas.microsoft.com/office/drawing/2014/main" id="{AEFAC7F2-37A6-8A61-98F6-4F4F08C9BC8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2F08229-D24E-D54A-73B6-D58522E0FAC0}"/>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440488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A4FE77-09BC-CE98-3538-4500D353604F}"/>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3" name="Footer Placeholder 2">
            <a:extLst>
              <a:ext uri="{FF2B5EF4-FFF2-40B4-BE49-F238E27FC236}">
                <a16:creationId xmlns:a16="http://schemas.microsoft.com/office/drawing/2014/main" id="{77EEEAAE-4610-33FB-AA45-33B9B029198C}"/>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944DFAE-AF7A-352D-08EB-3CDD2FF9BD6D}"/>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109406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5F17-EADC-BC01-2D86-F4958CC2BC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4650B9-1924-2F1D-373A-98846572A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09931DA-3B02-250F-6725-C1406C72F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81B88B-F01D-34A5-FB02-DC956EC6697F}"/>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6" name="Footer Placeholder 5">
            <a:extLst>
              <a:ext uri="{FF2B5EF4-FFF2-40B4-BE49-F238E27FC236}">
                <a16:creationId xmlns:a16="http://schemas.microsoft.com/office/drawing/2014/main" id="{DA527D85-FFA4-A763-6B35-26C639DC4F2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9D142B6-8348-AF8F-D4D9-DA2338DB1E85}"/>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1295582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8336-0E15-D0C5-356B-EB80B31875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9CC689E-A227-EB99-5E39-BC45CEC209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B42FE34B-A93C-EF3E-8290-857FB74BF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CEE74-ACAD-2812-3EBB-13EEBFF831FB}"/>
              </a:ext>
            </a:extLst>
          </p:cNvPr>
          <p:cNvSpPr>
            <a:spLocks noGrp="1"/>
          </p:cNvSpPr>
          <p:nvPr>
            <p:ph type="dt" sz="half" idx="10"/>
          </p:nvPr>
        </p:nvSpPr>
        <p:spPr/>
        <p:txBody>
          <a:bodyPr/>
          <a:lstStyle/>
          <a:p>
            <a:fld id="{928EE9C1-0B31-44B2-BCBB-8EC656121371}" type="datetimeFigureOut">
              <a:rPr lang="en-GB" smtClean="0"/>
              <a:t>26/03/2025</a:t>
            </a:fld>
            <a:endParaRPr lang="en-GB" dirty="0"/>
          </a:p>
        </p:txBody>
      </p:sp>
      <p:sp>
        <p:nvSpPr>
          <p:cNvPr id="6" name="Footer Placeholder 5">
            <a:extLst>
              <a:ext uri="{FF2B5EF4-FFF2-40B4-BE49-F238E27FC236}">
                <a16:creationId xmlns:a16="http://schemas.microsoft.com/office/drawing/2014/main" id="{AC8EC8A1-22CB-C68E-57D5-2CB4454F54F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0ACA9BC-A0D3-646A-A6B1-057A85F73C52}"/>
              </a:ext>
            </a:extLst>
          </p:cNvPr>
          <p:cNvSpPr>
            <a:spLocks noGrp="1"/>
          </p:cNvSpPr>
          <p:nvPr>
            <p:ph type="sldNum" sz="quarter" idx="12"/>
          </p:nvPr>
        </p:nvSpPr>
        <p:spPr/>
        <p:txBody>
          <a:bodyPr/>
          <a:lstStyle/>
          <a:p>
            <a:fld id="{ED67459C-798F-4E02-87AE-14B9180DC9A5}" type="slidenum">
              <a:rPr lang="en-GB" smtClean="0"/>
              <a:t>‹#›</a:t>
            </a:fld>
            <a:endParaRPr lang="en-GB" dirty="0"/>
          </a:p>
        </p:txBody>
      </p:sp>
    </p:spTree>
    <p:extLst>
      <p:ext uri="{BB962C8B-B14F-4D97-AF65-F5344CB8AC3E}">
        <p14:creationId xmlns:p14="http://schemas.microsoft.com/office/powerpoint/2010/main" val="3614388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AF81B-DF47-13D8-BF4C-BC522C426D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BEB240-B842-6606-6679-420CF2D351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8EACAEC-80AD-3447-5FE3-E1BC918C5D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8EE9C1-0B31-44B2-BCBB-8EC656121371}" type="datetimeFigureOut">
              <a:rPr lang="en-GB" smtClean="0"/>
              <a:t>26/03/2025</a:t>
            </a:fld>
            <a:endParaRPr lang="en-GB" dirty="0"/>
          </a:p>
        </p:txBody>
      </p:sp>
      <p:sp>
        <p:nvSpPr>
          <p:cNvPr id="5" name="Footer Placeholder 4">
            <a:extLst>
              <a:ext uri="{FF2B5EF4-FFF2-40B4-BE49-F238E27FC236}">
                <a16:creationId xmlns:a16="http://schemas.microsoft.com/office/drawing/2014/main" id="{14DE6E20-7B79-C5B8-7358-6D276544E0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dirty="0"/>
          </a:p>
        </p:txBody>
      </p:sp>
      <p:sp>
        <p:nvSpPr>
          <p:cNvPr id="6" name="Slide Number Placeholder 5">
            <a:extLst>
              <a:ext uri="{FF2B5EF4-FFF2-40B4-BE49-F238E27FC236}">
                <a16:creationId xmlns:a16="http://schemas.microsoft.com/office/drawing/2014/main" id="{6DF5F405-EE10-23B7-DDD8-BE79862481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67459C-798F-4E02-87AE-14B9180DC9A5}" type="slidenum">
              <a:rPr lang="en-GB" smtClean="0"/>
              <a:t>‹#›</a:t>
            </a:fld>
            <a:endParaRPr lang="en-GB" dirty="0"/>
          </a:p>
        </p:txBody>
      </p:sp>
    </p:spTree>
    <p:extLst>
      <p:ext uri="{BB962C8B-B14F-4D97-AF65-F5344CB8AC3E}">
        <p14:creationId xmlns:p14="http://schemas.microsoft.com/office/powerpoint/2010/main" val="1004940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pynative.com/python-random-choic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pynative.com/python-random-randrange/"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717BC0-7CCA-6DC8-1BCD-37458167B550}"/>
              </a:ext>
            </a:extLst>
          </p:cNvPr>
          <p:cNvSpPr/>
          <p:nvPr/>
        </p:nvSpPr>
        <p:spPr>
          <a:xfrm>
            <a:off x="888281" y="2436420"/>
            <a:ext cx="10934019" cy="1985159"/>
          </a:xfrm>
          <a:prstGeom prst="rect">
            <a:avLst/>
          </a:prstGeom>
          <a:noFill/>
        </p:spPr>
        <p:txBody>
          <a:bodyPr wrap="none" lIns="91440" tIns="45720" rIns="91440" bIns="45720">
            <a:spAutoFit/>
          </a:bodyPr>
          <a:lstStyle/>
          <a:p>
            <a:pPr algn="l">
              <a:spcAft>
                <a:spcPts val="1800"/>
              </a:spcAft>
            </a:pPr>
            <a:r>
              <a:rPr lang="en-US" sz="5400" b="1" i="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Inter-Bold"/>
              </a:rPr>
              <a:t>Python Random Module: </a:t>
            </a:r>
          </a:p>
          <a:p>
            <a:pPr algn="l">
              <a:spcAft>
                <a:spcPts val="1800"/>
              </a:spcAft>
            </a:pPr>
            <a:r>
              <a:rPr lang="en-US" sz="5400" b="1" i="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Inter-Bold"/>
              </a:rPr>
              <a:t>Generate Random Numbers and Data</a:t>
            </a:r>
          </a:p>
        </p:txBody>
      </p:sp>
    </p:spTree>
    <p:extLst>
      <p:ext uri="{BB962C8B-B14F-4D97-AF65-F5344CB8AC3E}">
        <p14:creationId xmlns:p14="http://schemas.microsoft.com/office/powerpoint/2010/main" val="1989935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9A6E1-26AE-4153-CDB4-37CD66F495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08E27A-649B-847B-7868-4E45413BE12A}"/>
              </a:ext>
            </a:extLst>
          </p:cNvPr>
          <p:cNvSpPr txBox="1"/>
          <p:nvPr/>
        </p:nvSpPr>
        <p:spPr>
          <a:xfrm>
            <a:off x="191386" y="180753"/>
            <a:ext cx="11770242" cy="3724096"/>
          </a:xfrm>
          <a:prstGeom prst="rect">
            <a:avLst/>
          </a:prstGeom>
          <a:noFill/>
        </p:spPr>
        <p:txBody>
          <a:bodyPr wrap="square">
            <a:spAutoFit/>
          </a:bodyPr>
          <a:lstStyle/>
          <a:p>
            <a:r>
              <a:rPr lang="en-GB" sz="2000" b="1" dirty="0" err="1">
                <a:solidFill>
                  <a:srgbClr val="FF0000"/>
                </a:solidFill>
              </a:rPr>
              <a:t>Numpy</a:t>
            </a:r>
            <a:r>
              <a:rPr lang="en-GB" sz="2000" b="1" dirty="0">
                <a:solidFill>
                  <a:srgbClr val="FF0000"/>
                </a:solidFill>
              </a:rPr>
              <a:t> random package for multidimensional array</a:t>
            </a:r>
          </a:p>
          <a:p>
            <a:r>
              <a:rPr lang="en-GB" dirty="0"/>
              <a:t>PRNG is an acronym for pseudorandom number generator. As you know, using the Python random module, we can generate scalar random numbers and data.</a:t>
            </a:r>
          </a:p>
          <a:p>
            <a:endParaRPr lang="en-GB" dirty="0"/>
          </a:p>
          <a:p>
            <a:r>
              <a:rPr lang="en-GB" dirty="0"/>
              <a:t>Use a NumPy module to generate a multidimensional array of random numbers. NumPy has the </a:t>
            </a:r>
            <a:r>
              <a:rPr lang="en-GB" dirty="0" err="1"/>
              <a:t>numpy.random</a:t>
            </a:r>
            <a:r>
              <a:rPr lang="en-GB" dirty="0"/>
              <a:t> package has multiple functions to generate the random n-dimensional array for various distributions.</a:t>
            </a:r>
          </a:p>
          <a:p>
            <a:endParaRPr lang="en-GB" dirty="0"/>
          </a:p>
          <a:p>
            <a:r>
              <a:rPr lang="en-GB" b="1" dirty="0">
                <a:solidFill>
                  <a:srgbClr val="FF0000"/>
                </a:solidFill>
              </a:rPr>
              <a:t>Create an n-dimensional array of random float numbers</a:t>
            </a:r>
          </a:p>
          <a:p>
            <a:endParaRPr lang="en-GB" b="1" dirty="0">
              <a:solidFill>
                <a:srgbClr val="FF0000"/>
              </a:solidFill>
            </a:endParaRPr>
          </a:p>
          <a:p>
            <a:pPr marL="285750" indent="-285750">
              <a:buFont typeface="Wingdings" panose="05000000000000000000" pitchFamily="2" charset="2"/>
              <a:buChar char="q"/>
            </a:pPr>
            <a:r>
              <a:rPr lang="en-GB" dirty="0"/>
              <a:t>Use a </a:t>
            </a:r>
            <a:r>
              <a:rPr lang="en-GB" dirty="0" err="1"/>
              <a:t>random.rand</a:t>
            </a:r>
            <a:r>
              <a:rPr lang="en-GB" dirty="0"/>
              <a:t>(d0, d1, …, </a:t>
            </a:r>
            <a:r>
              <a:rPr lang="en-GB" dirty="0" err="1"/>
              <a:t>dn</a:t>
            </a:r>
            <a:r>
              <a:rPr lang="en-GB" dirty="0"/>
              <a:t>) function to generate an n-dimensional array of random float numbers in the range of [0.0, 1.0).</a:t>
            </a:r>
          </a:p>
          <a:p>
            <a:pPr marL="285750" indent="-285750">
              <a:buFont typeface="Wingdings" panose="05000000000000000000" pitchFamily="2" charset="2"/>
              <a:buChar char="q"/>
            </a:pPr>
            <a:r>
              <a:rPr lang="en-GB" dirty="0"/>
              <a:t>Use a </a:t>
            </a:r>
            <a:r>
              <a:rPr lang="en-GB" dirty="0" err="1"/>
              <a:t>random.uniform</a:t>
            </a:r>
            <a:r>
              <a:rPr lang="en-GB" dirty="0"/>
              <a:t>(low=0.0, high=1.0, size=None) function to generate an n-dimensional array of random float numbers in the range of [low, high).</a:t>
            </a:r>
          </a:p>
        </p:txBody>
      </p:sp>
    </p:spTree>
    <p:extLst>
      <p:ext uri="{BB962C8B-B14F-4D97-AF65-F5344CB8AC3E}">
        <p14:creationId xmlns:p14="http://schemas.microsoft.com/office/powerpoint/2010/main" val="42347640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6E780-1A50-9953-3E8E-602D97698B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90A5D12-7D8F-5640-8627-271ED74DBEDE}"/>
              </a:ext>
            </a:extLst>
          </p:cNvPr>
          <p:cNvSpPr txBox="1"/>
          <p:nvPr/>
        </p:nvSpPr>
        <p:spPr>
          <a:xfrm>
            <a:off x="202019" y="148856"/>
            <a:ext cx="11823404" cy="1261884"/>
          </a:xfrm>
          <a:prstGeom prst="rect">
            <a:avLst/>
          </a:prstGeom>
          <a:noFill/>
        </p:spPr>
        <p:txBody>
          <a:bodyPr wrap="square">
            <a:spAutoFit/>
          </a:bodyPr>
          <a:lstStyle/>
          <a:p>
            <a:r>
              <a:rPr lang="en-GB" sz="2000" b="1" dirty="0">
                <a:solidFill>
                  <a:srgbClr val="FF0000"/>
                </a:solidFill>
              </a:rPr>
              <a:t>Use random seed and sample function together</a:t>
            </a:r>
          </a:p>
          <a:p>
            <a:endParaRPr lang="en-GB" sz="2000" b="1" dirty="0">
              <a:solidFill>
                <a:srgbClr val="FF0000"/>
              </a:solidFill>
            </a:endParaRPr>
          </a:p>
          <a:p>
            <a:r>
              <a:rPr lang="en-GB" dirty="0"/>
              <a:t>Using a random sample() function, we can select random samples from the list and other sequence types. Let’s see how to get the same random samples out of the list every time using a seed() and sample() function.</a:t>
            </a:r>
          </a:p>
        </p:txBody>
      </p:sp>
      <p:pic>
        <p:nvPicPr>
          <p:cNvPr id="6" name="Picture 5">
            <a:extLst>
              <a:ext uri="{FF2B5EF4-FFF2-40B4-BE49-F238E27FC236}">
                <a16:creationId xmlns:a16="http://schemas.microsoft.com/office/drawing/2014/main" id="{5F2DEFA7-D37B-721F-6CB0-F510633CDFE7}"/>
              </a:ext>
            </a:extLst>
          </p:cNvPr>
          <p:cNvPicPr>
            <a:picLocks noChangeAspect="1"/>
          </p:cNvPicPr>
          <p:nvPr/>
        </p:nvPicPr>
        <p:blipFill>
          <a:blip r:embed="rId2"/>
          <a:stretch>
            <a:fillRect/>
          </a:stretch>
        </p:blipFill>
        <p:spPr>
          <a:xfrm>
            <a:off x="1154961" y="1487450"/>
            <a:ext cx="9563100" cy="5010150"/>
          </a:xfrm>
          <a:prstGeom prst="rect">
            <a:avLst/>
          </a:prstGeom>
        </p:spPr>
      </p:pic>
    </p:spTree>
    <p:extLst>
      <p:ext uri="{BB962C8B-B14F-4D97-AF65-F5344CB8AC3E}">
        <p14:creationId xmlns:p14="http://schemas.microsoft.com/office/powerpoint/2010/main" val="14782179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E1014-AEFE-6668-4015-BAD7CD299B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9FF880-0766-414F-70B2-C6B96F7180FA}"/>
              </a:ext>
            </a:extLst>
          </p:cNvPr>
          <p:cNvSpPr txBox="1"/>
          <p:nvPr/>
        </p:nvSpPr>
        <p:spPr>
          <a:xfrm>
            <a:off x="148856" y="191386"/>
            <a:ext cx="11887200" cy="1815882"/>
          </a:xfrm>
          <a:prstGeom prst="rect">
            <a:avLst/>
          </a:prstGeom>
          <a:noFill/>
        </p:spPr>
        <p:txBody>
          <a:bodyPr wrap="square">
            <a:spAutoFit/>
          </a:bodyPr>
          <a:lstStyle/>
          <a:p>
            <a:r>
              <a:rPr lang="en-GB" sz="2000" b="1" dirty="0">
                <a:solidFill>
                  <a:srgbClr val="FF0000"/>
                </a:solidFill>
              </a:rPr>
              <a:t>Use random seed and shuffle function together</a:t>
            </a:r>
          </a:p>
          <a:p>
            <a:endParaRPr lang="en-GB" sz="2000" b="1" dirty="0">
              <a:solidFill>
                <a:srgbClr val="FF0000"/>
              </a:solidFill>
            </a:endParaRPr>
          </a:p>
          <a:p>
            <a:r>
              <a:rPr lang="en-GB" dirty="0"/>
              <a:t>We can also use the seed() and </a:t>
            </a:r>
            <a:r>
              <a:rPr lang="en-GB" dirty="0" err="1"/>
              <a:t>random.shuffle</a:t>
            </a:r>
            <a:r>
              <a:rPr lang="en-GB" dirty="0"/>
              <a:t>() functions together. The primary purpose of using the seed() and shuffle() function together is to produce the same result every time after each shuffle. If we set the same seed value every time before calling the shuffle() function, we will get the same item sequence. I.e., shuffling produces the same result every time.</a:t>
            </a:r>
          </a:p>
        </p:txBody>
      </p:sp>
      <p:pic>
        <p:nvPicPr>
          <p:cNvPr id="5" name="Picture 4">
            <a:extLst>
              <a:ext uri="{FF2B5EF4-FFF2-40B4-BE49-F238E27FC236}">
                <a16:creationId xmlns:a16="http://schemas.microsoft.com/office/drawing/2014/main" id="{10C93F5F-AC27-537F-504D-C28D0EA5B5CD}"/>
              </a:ext>
            </a:extLst>
          </p:cNvPr>
          <p:cNvPicPr>
            <a:picLocks noChangeAspect="1"/>
          </p:cNvPicPr>
          <p:nvPr/>
        </p:nvPicPr>
        <p:blipFill>
          <a:blip r:embed="rId2"/>
          <a:stretch>
            <a:fillRect/>
          </a:stretch>
        </p:blipFill>
        <p:spPr>
          <a:xfrm>
            <a:off x="3684419" y="1807029"/>
            <a:ext cx="5076825" cy="4752294"/>
          </a:xfrm>
          <a:prstGeom prst="rect">
            <a:avLst/>
          </a:prstGeom>
        </p:spPr>
      </p:pic>
    </p:spTree>
    <p:extLst>
      <p:ext uri="{BB962C8B-B14F-4D97-AF65-F5344CB8AC3E}">
        <p14:creationId xmlns:p14="http://schemas.microsoft.com/office/powerpoint/2010/main" val="8766315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479F2-538B-116E-A83E-5033507C770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D4EC5C9-3894-FC92-EAEE-E77DA1966FD3}"/>
              </a:ext>
            </a:extLst>
          </p:cNvPr>
          <p:cNvSpPr txBox="1"/>
          <p:nvPr/>
        </p:nvSpPr>
        <p:spPr>
          <a:xfrm>
            <a:off x="191385" y="138223"/>
            <a:ext cx="11823405" cy="2616101"/>
          </a:xfrm>
          <a:prstGeom prst="rect">
            <a:avLst/>
          </a:prstGeom>
          <a:noFill/>
        </p:spPr>
        <p:txBody>
          <a:bodyPr wrap="square">
            <a:spAutoFit/>
          </a:bodyPr>
          <a:lstStyle/>
          <a:p>
            <a:r>
              <a:rPr lang="en-GB" sz="2000" b="1" dirty="0">
                <a:solidFill>
                  <a:srgbClr val="FF0000"/>
                </a:solidFill>
              </a:rPr>
              <a:t>Python </a:t>
            </a:r>
            <a:r>
              <a:rPr lang="en-GB" sz="2000" b="1" dirty="0" err="1">
                <a:solidFill>
                  <a:srgbClr val="FF0000"/>
                </a:solidFill>
              </a:rPr>
              <a:t>random.shuffle</a:t>
            </a:r>
            <a:r>
              <a:rPr lang="en-GB" sz="2000" b="1" dirty="0">
                <a:solidFill>
                  <a:srgbClr val="FF0000"/>
                </a:solidFill>
              </a:rPr>
              <a:t>() function to shuffle list</a:t>
            </a:r>
          </a:p>
          <a:p>
            <a:endParaRPr lang="en-GB" dirty="0"/>
          </a:p>
          <a:p>
            <a:r>
              <a:rPr lang="en-GB" dirty="0"/>
              <a:t>you will learn how to shuffle a list in Python using the </a:t>
            </a:r>
            <a:r>
              <a:rPr lang="en-GB" dirty="0" err="1"/>
              <a:t>random.shuffle</a:t>
            </a:r>
            <a:r>
              <a:rPr lang="en-GB" dirty="0"/>
              <a:t>() function. Also, learn how to shuffle string, dictionary, or any sequence in Python.</a:t>
            </a:r>
          </a:p>
          <a:p>
            <a:endParaRPr lang="en-GB" dirty="0"/>
          </a:p>
          <a:p>
            <a:r>
              <a:rPr lang="en-GB" dirty="0"/>
              <a:t>When we say shuffle a list, it means a change in the order of list items. For example, shuffle a list of cards.</a:t>
            </a:r>
          </a:p>
          <a:p>
            <a:endParaRPr lang="en-GB" dirty="0"/>
          </a:p>
          <a:p>
            <a:r>
              <a:rPr lang="en-GB" dirty="0"/>
              <a:t>You’ll learn the following functions of a random module to randomize a list in Python.</a:t>
            </a:r>
          </a:p>
          <a:p>
            <a:endParaRPr lang="en-GB" dirty="0"/>
          </a:p>
        </p:txBody>
      </p:sp>
      <p:pic>
        <p:nvPicPr>
          <p:cNvPr id="5" name="Picture 4">
            <a:extLst>
              <a:ext uri="{FF2B5EF4-FFF2-40B4-BE49-F238E27FC236}">
                <a16:creationId xmlns:a16="http://schemas.microsoft.com/office/drawing/2014/main" id="{DEB9139C-A1ED-C2D9-4BBC-8DBFA9BB17AD}"/>
              </a:ext>
            </a:extLst>
          </p:cNvPr>
          <p:cNvPicPr>
            <a:picLocks noChangeAspect="1"/>
          </p:cNvPicPr>
          <p:nvPr/>
        </p:nvPicPr>
        <p:blipFill>
          <a:blip r:embed="rId2"/>
          <a:stretch>
            <a:fillRect/>
          </a:stretch>
        </p:blipFill>
        <p:spPr>
          <a:xfrm>
            <a:off x="1739752" y="3004694"/>
            <a:ext cx="7734300" cy="3400425"/>
          </a:xfrm>
          <a:prstGeom prst="rect">
            <a:avLst/>
          </a:prstGeom>
        </p:spPr>
      </p:pic>
    </p:spTree>
    <p:extLst>
      <p:ext uri="{BB962C8B-B14F-4D97-AF65-F5344CB8AC3E}">
        <p14:creationId xmlns:p14="http://schemas.microsoft.com/office/powerpoint/2010/main" val="17497273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199EE-F4AE-95B2-9C58-B0815181F4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FA4E9D0-E7EF-0581-2005-FFE14538BC42}"/>
              </a:ext>
            </a:extLst>
          </p:cNvPr>
          <p:cNvSpPr txBox="1"/>
          <p:nvPr/>
        </p:nvSpPr>
        <p:spPr>
          <a:xfrm>
            <a:off x="297712" y="446568"/>
            <a:ext cx="8846288" cy="4585871"/>
          </a:xfrm>
          <a:prstGeom prst="rect">
            <a:avLst/>
          </a:prstGeom>
          <a:noFill/>
        </p:spPr>
        <p:txBody>
          <a:bodyPr wrap="square">
            <a:spAutoFit/>
          </a:bodyPr>
          <a:lstStyle/>
          <a:p>
            <a:r>
              <a:rPr lang="en-GB" sz="2000" b="1" dirty="0">
                <a:solidFill>
                  <a:srgbClr val="FF0000"/>
                </a:solidFill>
              </a:rPr>
              <a:t>Table of contents</a:t>
            </a:r>
          </a:p>
          <a:p>
            <a:endParaRPr lang="en-GB" sz="2000" b="1" dirty="0">
              <a:solidFill>
                <a:srgbClr val="FF0000"/>
              </a:solidFill>
            </a:endParaRPr>
          </a:p>
          <a:p>
            <a:pPr marL="285750" indent="-285750">
              <a:buFont typeface="Wingdings" panose="05000000000000000000" pitchFamily="2" charset="2"/>
              <a:buChar char="q"/>
            </a:pPr>
            <a:r>
              <a:rPr lang="en-GB" b="1" dirty="0"/>
              <a:t>The </a:t>
            </a:r>
            <a:r>
              <a:rPr lang="en-GB" b="1" dirty="0" err="1"/>
              <a:t>random.shuffle</a:t>
            </a:r>
            <a:r>
              <a:rPr lang="en-GB" b="1" dirty="0"/>
              <a:t>() function</a:t>
            </a:r>
          </a:p>
          <a:p>
            <a:pPr marL="285750" indent="-285750">
              <a:buFont typeface="Wingdings" panose="05000000000000000000" pitchFamily="2" charset="2"/>
              <a:buChar char="q"/>
            </a:pPr>
            <a:r>
              <a:rPr lang="en-GB" b="1" dirty="0"/>
              <a:t>Shuffle a List</a:t>
            </a:r>
          </a:p>
          <a:p>
            <a:pPr marL="285750" indent="-285750">
              <a:buFont typeface="Wingdings" panose="05000000000000000000" pitchFamily="2" charset="2"/>
              <a:buChar char="q"/>
            </a:pPr>
            <a:r>
              <a:rPr lang="en-GB" b="1" dirty="0"/>
              <a:t>Randomly Shuffle Not in Place</a:t>
            </a:r>
          </a:p>
          <a:p>
            <a:pPr marL="285750" indent="-285750">
              <a:buFont typeface="Wingdings" panose="05000000000000000000" pitchFamily="2" charset="2"/>
              <a:buChar char="q"/>
            </a:pPr>
            <a:r>
              <a:rPr lang="en-GB" b="1" dirty="0"/>
              <a:t>Option 1: Make a Copy of the Original List</a:t>
            </a:r>
          </a:p>
          <a:p>
            <a:pPr marL="285750" indent="-285750">
              <a:buFont typeface="Wingdings" panose="05000000000000000000" pitchFamily="2" charset="2"/>
              <a:buChar char="q"/>
            </a:pPr>
            <a:r>
              <a:rPr lang="en-GB" b="1" dirty="0"/>
              <a:t>Option 2: Shuffle list not in Place using </a:t>
            </a:r>
            <a:r>
              <a:rPr lang="en-GB" b="1" dirty="0" err="1"/>
              <a:t>random.sample</a:t>
            </a:r>
            <a:r>
              <a:rPr lang="en-GB" b="1" dirty="0"/>
              <a:t>()</a:t>
            </a:r>
          </a:p>
          <a:p>
            <a:pPr marL="285750" indent="-285750">
              <a:buFont typeface="Wingdings" panose="05000000000000000000" pitchFamily="2" charset="2"/>
              <a:buChar char="q"/>
            </a:pPr>
            <a:r>
              <a:rPr lang="en-GB" b="1" dirty="0"/>
              <a:t>Shuffle Two Lists At Once With Same Order</a:t>
            </a:r>
          </a:p>
          <a:p>
            <a:pPr marL="285750" indent="-285750">
              <a:buFont typeface="Wingdings" panose="05000000000000000000" pitchFamily="2" charset="2"/>
              <a:buChar char="q"/>
            </a:pPr>
            <a:r>
              <a:rPr lang="en-GB" b="1" dirty="0"/>
              <a:t>Shuffling NumPy Multidimensional Array</a:t>
            </a:r>
          </a:p>
          <a:p>
            <a:pPr marL="285750" indent="-285750">
              <a:buFont typeface="Wingdings" panose="05000000000000000000" pitchFamily="2" charset="2"/>
              <a:buChar char="q"/>
            </a:pPr>
            <a:r>
              <a:rPr lang="en-GB" b="1" dirty="0"/>
              <a:t>Shuffle a List to Get the Same Result Every time</a:t>
            </a:r>
          </a:p>
          <a:p>
            <a:pPr marL="285750" indent="-285750">
              <a:buFont typeface="Wingdings" panose="05000000000000000000" pitchFamily="2" charset="2"/>
              <a:buChar char="q"/>
            </a:pPr>
            <a:r>
              <a:rPr lang="en-GB" b="1" dirty="0"/>
              <a:t>Shuffle a String</a:t>
            </a:r>
          </a:p>
          <a:p>
            <a:pPr marL="285750" indent="-285750">
              <a:buFont typeface="Wingdings" panose="05000000000000000000" pitchFamily="2" charset="2"/>
              <a:buChar char="q"/>
            </a:pPr>
            <a:r>
              <a:rPr lang="en-GB" b="1" dirty="0"/>
              <a:t>Shuffle a String by Converting it to a List</a:t>
            </a:r>
          </a:p>
          <a:p>
            <a:pPr marL="285750" indent="-285750">
              <a:buFont typeface="Wingdings" panose="05000000000000000000" pitchFamily="2" charset="2"/>
              <a:buChar char="q"/>
            </a:pPr>
            <a:r>
              <a:rPr lang="en-GB" b="1" dirty="0"/>
              <a:t>Approach Two: Shuffling a String, not in place</a:t>
            </a:r>
          </a:p>
          <a:p>
            <a:pPr marL="285750" indent="-285750">
              <a:buFont typeface="Wingdings" panose="05000000000000000000" pitchFamily="2" charset="2"/>
              <a:buChar char="q"/>
            </a:pPr>
            <a:r>
              <a:rPr lang="en-GB" b="1" dirty="0"/>
              <a:t>Shuffle Range of Integers</a:t>
            </a:r>
          </a:p>
          <a:p>
            <a:pPr marL="285750" indent="-285750">
              <a:buFont typeface="Wingdings" panose="05000000000000000000" pitchFamily="2" charset="2"/>
              <a:buChar char="q"/>
            </a:pPr>
            <a:r>
              <a:rPr lang="en-GB" b="1" dirty="0"/>
              <a:t>Shuffle a Dictionary in Python</a:t>
            </a:r>
          </a:p>
          <a:p>
            <a:pPr marL="285750" indent="-285750">
              <a:buFont typeface="Wingdings" panose="05000000000000000000" pitchFamily="2" charset="2"/>
              <a:buChar char="q"/>
            </a:pPr>
            <a:r>
              <a:rPr lang="en-GB" b="1" dirty="0"/>
              <a:t>Shuffle a Python generator</a:t>
            </a:r>
          </a:p>
        </p:txBody>
      </p:sp>
    </p:spTree>
    <p:extLst>
      <p:ext uri="{BB962C8B-B14F-4D97-AF65-F5344CB8AC3E}">
        <p14:creationId xmlns:p14="http://schemas.microsoft.com/office/powerpoint/2010/main" val="42256508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02D0-5030-929A-8AB9-75863C0074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AE37B6-C765-AB66-2A37-EB1824072F05}"/>
              </a:ext>
            </a:extLst>
          </p:cNvPr>
          <p:cNvSpPr txBox="1"/>
          <p:nvPr/>
        </p:nvSpPr>
        <p:spPr>
          <a:xfrm>
            <a:off x="116957" y="58847"/>
            <a:ext cx="11865935" cy="5940088"/>
          </a:xfrm>
          <a:prstGeom prst="rect">
            <a:avLst/>
          </a:prstGeom>
          <a:noFill/>
        </p:spPr>
        <p:txBody>
          <a:bodyPr wrap="square">
            <a:spAutoFit/>
          </a:bodyPr>
          <a:lstStyle/>
          <a:p>
            <a:endParaRPr lang="en-GB" dirty="0"/>
          </a:p>
          <a:p>
            <a:r>
              <a:rPr lang="en-GB" sz="2000" b="1" dirty="0">
                <a:solidFill>
                  <a:srgbClr val="FF0000"/>
                </a:solidFill>
              </a:rPr>
              <a:t>The </a:t>
            </a:r>
            <a:r>
              <a:rPr lang="en-GB" sz="2000" b="1" dirty="0" err="1">
                <a:solidFill>
                  <a:srgbClr val="FF0000"/>
                </a:solidFill>
              </a:rPr>
              <a:t>random.shuffle</a:t>
            </a:r>
            <a:r>
              <a:rPr lang="en-GB" sz="2000" b="1" dirty="0">
                <a:solidFill>
                  <a:srgbClr val="FF0000"/>
                </a:solidFill>
              </a:rPr>
              <a:t>() function</a:t>
            </a:r>
          </a:p>
          <a:p>
            <a:r>
              <a:rPr lang="en-GB" b="1" dirty="0">
                <a:solidFill>
                  <a:srgbClr val="FF0000"/>
                </a:solidFill>
              </a:rPr>
              <a:t>Syntax</a:t>
            </a:r>
          </a:p>
          <a:p>
            <a:endParaRPr lang="en-GB" dirty="0"/>
          </a:p>
          <a:p>
            <a:r>
              <a:rPr lang="en-GB" b="1" dirty="0" err="1"/>
              <a:t>random.shuffle</a:t>
            </a:r>
            <a:r>
              <a:rPr lang="en-GB" b="1" dirty="0"/>
              <a:t>(x, random)</a:t>
            </a:r>
          </a:p>
          <a:p>
            <a:endParaRPr lang="en-GB" dirty="0"/>
          </a:p>
          <a:p>
            <a:r>
              <a:rPr lang="en-GB" dirty="0"/>
              <a:t>It means shuffle a sequence x using a random function.</a:t>
            </a:r>
          </a:p>
          <a:p>
            <a:endParaRPr lang="en-GB" dirty="0"/>
          </a:p>
          <a:p>
            <a:r>
              <a:rPr lang="en-GB" b="1" dirty="0">
                <a:solidFill>
                  <a:srgbClr val="FF0000"/>
                </a:solidFill>
              </a:rPr>
              <a:t>Parameters:</a:t>
            </a:r>
          </a:p>
          <a:p>
            <a:endParaRPr lang="en-GB" dirty="0"/>
          </a:p>
          <a:p>
            <a:r>
              <a:rPr lang="en-GB" dirty="0"/>
              <a:t>The </a:t>
            </a:r>
            <a:r>
              <a:rPr lang="en-GB" dirty="0" err="1"/>
              <a:t>random.shuffle</a:t>
            </a:r>
            <a:r>
              <a:rPr lang="en-GB" dirty="0"/>
              <a:t>() function takes two parameters. Out of the two, random is an optional parameter.</a:t>
            </a:r>
          </a:p>
          <a:p>
            <a:endParaRPr lang="en-GB" dirty="0"/>
          </a:p>
          <a:p>
            <a:r>
              <a:rPr lang="en-GB" b="1" dirty="0">
                <a:solidFill>
                  <a:srgbClr val="FF0000"/>
                </a:solidFill>
              </a:rPr>
              <a:t>x: </a:t>
            </a:r>
            <a:r>
              <a:rPr lang="en-GB" dirty="0"/>
              <a:t>It is a sequence you want to shuffle such as list.</a:t>
            </a:r>
          </a:p>
          <a:p>
            <a:r>
              <a:rPr lang="en-GB" b="1" dirty="0">
                <a:solidFill>
                  <a:srgbClr val="FF0000"/>
                </a:solidFill>
              </a:rPr>
              <a:t>random: </a:t>
            </a:r>
            <a:r>
              <a:rPr lang="en-GB" dirty="0"/>
              <a:t>The optional argument random is a function returning a random float number between 0.1 to 1.0. This function decides how to shuffle a sequence. If not specified, by default Python uses the </a:t>
            </a:r>
            <a:r>
              <a:rPr lang="en-GB" dirty="0" err="1"/>
              <a:t>random.random</a:t>
            </a:r>
            <a:r>
              <a:rPr lang="en-GB" dirty="0"/>
              <a:t>() function.</a:t>
            </a:r>
          </a:p>
          <a:p>
            <a:endParaRPr lang="en-GB" dirty="0"/>
          </a:p>
          <a:p>
            <a:r>
              <a:rPr lang="en-GB" b="1" dirty="0">
                <a:solidFill>
                  <a:srgbClr val="FF0000"/>
                </a:solidFill>
              </a:rPr>
              <a:t>Note: </a:t>
            </a:r>
            <a:r>
              <a:rPr lang="en-GB" dirty="0"/>
              <a:t>this parameter deprecated since version 3.9, will be removed in version 3.11</a:t>
            </a:r>
          </a:p>
          <a:p>
            <a:r>
              <a:rPr lang="en-GB" dirty="0"/>
              <a:t>Return Value</a:t>
            </a:r>
          </a:p>
          <a:p>
            <a:endParaRPr lang="en-GB" dirty="0"/>
          </a:p>
          <a:p>
            <a:r>
              <a:rPr lang="en-GB" dirty="0"/>
              <a:t>It shuffles sequence in place and doesn’t return anything, i.e., It returns None. This function changes the position of items in a mutable sequence.</a:t>
            </a:r>
          </a:p>
        </p:txBody>
      </p:sp>
    </p:spTree>
    <p:extLst>
      <p:ext uri="{BB962C8B-B14F-4D97-AF65-F5344CB8AC3E}">
        <p14:creationId xmlns:p14="http://schemas.microsoft.com/office/powerpoint/2010/main" val="27241339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B4101-94E4-400C-0D49-0B72A3CBC9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3B1EAE-CB91-1647-7CE7-33FD518341C1}"/>
              </a:ext>
            </a:extLst>
          </p:cNvPr>
          <p:cNvSpPr txBox="1"/>
          <p:nvPr/>
        </p:nvSpPr>
        <p:spPr>
          <a:xfrm>
            <a:off x="85060" y="77074"/>
            <a:ext cx="11972261" cy="7048083"/>
          </a:xfrm>
          <a:prstGeom prst="rect">
            <a:avLst/>
          </a:prstGeom>
          <a:noFill/>
        </p:spPr>
        <p:txBody>
          <a:bodyPr wrap="square">
            <a:spAutoFit/>
          </a:bodyPr>
          <a:lstStyle/>
          <a:p>
            <a:r>
              <a:rPr lang="en-GB" sz="2000" b="1" dirty="0">
                <a:solidFill>
                  <a:srgbClr val="FF0000"/>
                </a:solidFill>
              </a:rPr>
              <a:t>Shuffle a List</a:t>
            </a:r>
          </a:p>
          <a:p>
            <a:r>
              <a:rPr lang="en-GB" dirty="0"/>
              <a:t>Use the below steps to shuffle a list in Python</a:t>
            </a:r>
          </a:p>
          <a:p>
            <a:endParaRPr lang="en-GB" dirty="0"/>
          </a:p>
          <a:p>
            <a:r>
              <a:rPr lang="en-GB" b="1" dirty="0">
                <a:solidFill>
                  <a:srgbClr val="FF0000"/>
                </a:solidFill>
              </a:rPr>
              <a:t>Create a list</a:t>
            </a:r>
          </a:p>
          <a:p>
            <a:r>
              <a:rPr lang="en-GB" dirty="0"/>
              <a:t>Create a list using a list() constructor. For example, list1 = list([10, 20, 'a', 'b'])</a:t>
            </a:r>
          </a:p>
          <a:p>
            <a:endParaRPr lang="en-GB" dirty="0"/>
          </a:p>
          <a:p>
            <a:r>
              <a:rPr lang="en-GB" b="1" dirty="0">
                <a:solidFill>
                  <a:srgbClr val="FF0000"/>
                </a:solidFill>
              </a:rPr>
              <a:t>Import random module</a:t>
            </a:r>
          </a:p>
          <a:p>
            <a:r>
              <a:rPr lang="en-GB" dirty="0"/>
              <a:t>Use a random module to perform the random generations on a list</a:t>
            </a:r>
          </a:p>
          <a:p>
            <a:endParaRPr lang="en-GB" dirty="0"/>
          </a:p>
          <a:p>
            <a:r>
              <a:rPr lang="en-GB" b="1" dirty="0">
                <a:solidFill>
                  <a:srgbClr val="FF0000"/>
                </a:solidFill>
              </a:rPr>
              <a:t>Use the shuffle() function of a random module</a:t>
            </a:r>
          </a:p>
          <a:p>
            <a:r>
              <a:rPr lang="en-GB" dirty="0"/>
              <a:t>Use the </a:t>
            </a:r>
            <a:r>
              <a:rPr lang="en-GB" dirty="0" err="1"/>
              <a:t>random.shuffle</a:t>
            </a:r>
            <a:r>
              <a:rPr lang="en-GB" dirty="0"/>
              <a:t>(list1) function to shuffle a list1 in </a:t>
            </a:r>
            <a:r>
              <a:rPr lang="en-GB" dirty="0" err="1"/>
              <a:t>place.the</a:t>
            </a:r>
            <a:r>
              <a:rPr lang="en-GB" dirty="0"/>
              <a:t> shuffle() shuffles the original list, i.e., it changes the order of items in the original list randomly and doesn’t return a new list</a:t>
            </a:r>
          </a:p>
          <a:p>
            <a:endParaRPr lang="en-GB" dirty="0"/>
          </a:p>
          <a:p>
            <a:r>
              <a:rPr lang="en-GB" b="1" dirty="0">
                <a:solidFill>
                  <a:srgbClr val="FF0000"/>
                </a:solidFill>
              </a:rPr>
              <a:t>Display the shuffled list</a:t>
            </a:r>
          </a:p>
          <a:p>
            <a:r>
              <a:rPr lang="en-GB" dirty="0"/>
              <a:t>As shuffle() function doesn’t return anything. Use print(list1) to display the original/resultant list.</a:t>
            </a:r>
          </a:p>
          <a:p>
            <a:endParaRPr lang="en-GB" dirty="0"/>
          </a:p>
          <a:p>
            <a:r>
              <a:rPr lang="en-GB" b="1" dirty="0">
                <a:solidFill>
                  <a:srgbClr val="FF0000"/>
                </a:solidFill>
              </a:rPr>
              <a:t>Get shuffled list instead of modifying the original list</a:t>
            </a:r>
          </a:p>
          <a:p>
            <a:r>
              <a:rPr lang="en-GB" dirty="0"/>
              <a:t>Use the </a:t>
            </a:r>
            <a:r>
              <a:rPr lang="en-GB" dirty="0" err="1"/>
              <a:t>random.sample</a:t>
            </a:r>
            <a:r>
              <a:rPr lang="en-GB" dirty="0"/>
              <a:t>() function to shuffle the list not in place to get the new shuffled list in return instead of changing the original list. OR</a:t>
            </a:r>
          </a:p>
          <a:p>
            <a:r>
              <a:rPr lang="en-GB" dirty="0"/>
              <a:t>Make a copy of the original list before shuffling (Ideal way)</a:t>
            </a:r>
          </a:p>
          <a:p>
            <a:endParaRPr lang="en-GB" b="1" dirty="0">
              <a:solidFill>
                <a:srgbClr val="FF0000"/>
              </a:solidFill>
            </a:endParaRPr>
          </a:p>
          <a:p>
            <a:r>
              <a:rPr lang="en-GB" b="1" dirty="0">
                <a:solidFill>
                  <a:srgbClr val="FF0000"/>
                </a:solidFill>
              </a:rPr>
              <a:t>Customize the shuffling if needed</a:t>
            </a:r>
          </a:p>
          <a:p>
            <a:r>
              <a:rPr lang="en-GB" dirty="0"/>
              <a:t>If you want to perform shuffling as per your need, you can pass a custom function in the place of the random argument, which will dictate the shuffle() function on how to randomize a list’s items.</a:t>
            </a:r>
          </a:p>
          <a:p>
            <a:endParaRPr lang="en-GB" dirty="0"/>
          </a:p>
        </p:txBody>
      </p:sp>
    </p:spTree>
    <p:extLst>
      <p:ext uri="{BB962C8B-B14F-4D97-AF65-F5344CB8AC3E}">
        <p14:creationId xmlns:p14="http://schemas.microsoft.com/office/powerpoint/2010/main" val="7617289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3908AE-F4BD-E35A-5DFA-CEE4FA66F87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E44DA4-3EC1-9441-3A88-7A15BD414F13}"/>
              </a:ext>
            </a:extLst>
          </p:cNvPr>
          <p:cNvPicPr>
            <a:picLocks noChangeAspect="1"/>
          </p:cNvPicPr>
          <p:nvPr/>
        </p:nvPicPr>
        <p:blipFill>
          <a:blip r:embed="rId2"/>
          <a:stretch>
            <a:fillRect/>
          </a:stretch>
        </p:blipFill>
        <p:spPr>
          <a:xfrm>
            <a:off x="3051702" y="643467"/>
            <a:ext cx="608859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5034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6D62C-33F9-45BB-EEA6-B37223B624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CF4ABE-EC08-F9D1-FD89-4602AB88C78F}"/>
              </a:ext>
            </a:extLst>
          </p:cNvPr>
          <p:cNvSpPr txBox="1"/>
          <p:nvPr/>
        </p:nvSpPr>
        <p:spPr>
          <a:xfrm>
            <a:off x="95693" y="148857"/>
            <a:ext cx="11823405" cy="2923877"/>
          </a:xfrm>
          <a:prstGeom prst="rect">
            <a:avLst/>
          </a:prstGeom>
          <a:noFill/>
        </p:spPr>
        <p:txBody>
          <a:bodyPr wrap="square">
            <a:spAutoFit/>
          </a:bodyPr>
          <a:lstStyle/>
          <a:p>
            <a:r>
              <a:rPr lang="en-GB" sz="2000" b="1" dirty="0">
                <a:solidFill>
                  <a:srgbClr val="FF0000"/>
                </a:solidFill>
              </a:rPr>
              <a:t>Randomly Shuffle Not in Place</a:t>
            </a:r>
          </a:p>
          <a:p>
            <a:endParaRPr lang="en-GB" sz="2000" b="1" dirty="0">
              <a:solidFill>
                <a:srgbClr val="FF0000"/>
              </a:solidFill>
            </a:endParaRPr>
          </a:p>
          <a:p>
            <a:r>
              <a:rPr lang="en-GB" dirty="0"/>
              <a:t>As you know, the shuffle() works in place and returns None, i.e., it changes the order of items in the original list randomly. But most of the time, we need the original list or sequence.</a:t>
            </a:r>
          </a:p>
          <a:p>
            <a:endParaRPr lang="en-GB" dirty="0"/>
          </a:p>
          <a:p>
            <a:r>
              <a:rPr lang="en-GB" dirty="0"/>
              <a:t>We can keep the original list intact using the following two ways. These options don’t modify the original list but return a new shuffled list.</a:t>
            </a:r>
          </a:p>
          <a:p>
            <a:endParaRPr lang="en-GB" dirty="0"/>
          </a:p>
          <a:p>
            <a:r>
              <a:rPr lang="en-GB" b="1" dirty="0">
                <a:solidFill>
                  <a:srgbClr val="FF0000"/>
                </a:solidFill>
              </a:rPr>
              <a:t>Option 1: Make a Copy of the Original List</a:t>
            </a:r>
          </a:p>
          <a:p>
            <a:r>
              <a:rPr lang="en-GB" dirty="0"/>
              <a:t>Make a copy of the original list before shuffling (Ideal and preferred)</a:t>
            </a:r>
          </a:p>
        </p:txBody>
      </p:sp>
      <p:pic>
        <p:nvPicPr>
          <p:cNvPr id="5" name="Picture 4">
            <a:extLst>
              <a:ext uri="{FF2B5EF4-FFF2-40B4-BE49-F238E27FC236}">
                <a16:creationId xmlns:a16="http://schemas.microsoft.com/office/drawing/2014/main" id="{215E6956-4461-35EB-473A-91B3D6B687E0}"/>
              </a:ext>
            </a:extLst>
          </p:cNvPr>
          <p:cNvPicPr>
            <a:picLocks noChangeAspect="1"/>
          </p:cNvPicPr>
          <p:nvPr/>
        </p:nvPicPr>
        <p:blipFill>
          <a:blip r:embed="rId2"/>
          <a:stretch>
            <a:fillRect/>
          </a:stretch>
        </p:blipFill>
        <p:spPr>
          <a:xfrm>
            <a:off x="5312086" y="3029503"/>
            <a:ext cx="5915025" cy="3679640"/>
          </a:xfrm>
          <a:prstGeom prst="rect">
            <a:avLst/>
          </a:prstGeom>
        </p:spPr>
      </p:pic>
    </p:spTree>
    <p:extLst>
      <p:ext uri="{BB962C8B-B14F-4D97-AF65-F5344CB8AC3E}">
        <p14:creationId xmlns:p14="http://schemas.microsoft.com/office/powerpoint/2010/main" val="30089144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8E1B1-96DD-304B-108A-37621B280A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245FC40-A7B0-0802-E972-32ACE8FAF3EB}"/>
              </a:ext>
            </a:extLst>
          </p:cNvPr>
          <p:cNvSpPr txBox="1"/>
          <p:nvPr/>
        </p:nvSpPr>
        <p:spPr>
          <a:xfrm>
            <a:off x="191385" y="180754"/>
            <a:ext cx="11791507" cy="2893100"/>
          </a:xfrm>
          <a:prstGeom prst="rect">
            <a:avLst/>
          </a:prstGeom>
          <a:noFill/>
        </p:spPr>
        <p:txBody>
          <a:bodyPr wrap="square">
            <a:spAutoFit/>
          </a:bodyPr>
          <a:lstStyle/>
          <a:p>
            <a:r>
              <a:rPr lang="en-GB" sz="2000" b="1" dirty="0">
                <a:solidFill>
                  <a:srgbClr val="FF0000"/>
                </a:solidFill>
              </a:rPr>
              <a:t>Option 2: Shuffle list not in Place using </a:t>
            </a:r>
            <a:r>
              <a:rPr lang="en-GB" sz="2000" b="1" dirty="0" err="1">
                <a:solidFill>
                  <a:srgbClr val="FF0000"/>
                </a:solidFill>
              </a:rPr>
              <a:t>random.sample</a:t>
            </a:r>
            <a:r>
              <a:rPr lang="en-GB" sz="2000" b="1" dirty="0">
                <a:solidFill>
                  <a:srgbClr val="FF0000"/>
                </a:solidFill>
              </a:rPr>
              <a:t>()</a:t>
            </a:r>
          </a:p>
          <a:p>
            <a:r>
              <a:rPr lang="en-GB" dirty="0"/>
              <a:t>Use the </a:t>
            </a:r>
            <a:r>
              <a:rPr lang="en-GB" dirty="0" err="1"/>
              <a:t>random.sample</a:t>
            </a:r>
            <a:r>
              <a:rPr lang="en-GB" dirty="0"/>
              <a:t>() function to shuffle list not in place to get the new shuffled list in return instead of changing the original list</a:t>
            </a:r>
          </a:p>
          <a:p>
            <a:endParaRPr lang="en-GB" dirty="0"/>
          </a:p>
          <a:p>
            <a:r>
              <a:rPr lang="en-GB" dirty="0"/>
              <a:t>The </a:t>
            </a:r>
            <a:r>
              <a:rPr lang="en-GB" dirty="0" err="1"/>
              <a:t>random.sample</a:t>
            </a:r>
            <a:r>
              <a:rPr lang="en-GB" dirty="0"/>
              <a:t>() function returns the random list with the sample size you passed to it. For example, sample(</a:t>
            </a:r>
            <a:r>
              <a:rPr lang="en-GB" dirty="0" err="1"/>
              <a:t>myList</a:t>
            </a:r>
            <a:r>
              <a:rPr lang="en-GB" dirty="0"/>
              <a:t>, 3) will return a list of 3 random items from a list.</a:t>
            </a:r>
          </a:p>
          <a:p>
            <a:endParaRPr lang="en-GB" dirty="0"/>
          </a:p>
          <a:p>
            <a:r>
              <a:rPr lang="en-GB" dirty="0"/>
              <a:t>If we pass the sample size the same as the original list’s size, it will return us the new shuffled list.</a:t>
            </a:r>
          </a:p>
          <a:p>
            <a:endParaRPr lang="en-GB" dirty="0"/>
          </a:p>
          <a:p>
            <a:r>
              <a:rPr lang="en-GB" dirty="0"/>
              <a:t>Let’s see the example. In this example, I am shuffling the list of Employee objects.</a:t>
            </a:r>
          </a:p>
        </p:txBody>
      </p:sp>
    </p:spTree>
    <p:extLst>
      <p:ext uri="{BB962C8B-B14F-4D97-AF65-F5344CB8AC3E}">
        <p14:creationId xmlns:p14="http://schemas.microsoft.com/office/powerpoint/2010/main" val="38065159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33D857-7644-0E07-3F69-6B1C510B236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20F32F2-7137-B2AE-2B23-6B6ADC0AEF61}"/>
              </a:ext>
            </a:extLst>
          </p:cNvPr>
          <p:cNvPicPr>
            <a:picLocks noChangeAspect="1"/>
          </p:cNvPicPr>
          <p:nvPr/>
        </p:nvPicPr>
        <p:blipFill>
          <a:blip r:embed="rId2"/>
          <a:stretch>
            <a:fillRect/>
          </a:stretch>
        </p:blipFill>
        <p:spPr>
          <a:xfrm>
            <a:off x="2215128" y="532986"/>
            <a:ext cx="555713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2AB018-EBB0-08A8-09AA-BC7774B467F7}"/>
              </a:ext>
            </a:extLst>
          </p:cNvPr>
          <p:cNvPicPr>
            <a:picLocks noChangeAspect="1"/>
          </p:cNvPicPr>
          <p:nvPr/>
        </p:nvPicPr>
        <p:blipFill>
          <a:blip r:embed="rId3"/>
          <a:stretch>
            <a:fillRect/>
          </a:stretch>
        </p:blipFill>
        <p:spPr>
          <a:xfrm>
            <a:off x="6854390" y="1660204"/>
            <a:ext cx="5004506" cy="1228725"/>
          </a:xfrm>
          <a:prstGeom prst="rect">
            <a:avLst/>
          </a:prstGeom>
        </p:spPr>
      </p:pic>
    </p:spTree>
    <p:extLst>
      <p:ext uri="{BB962C8B-B14F-4D97-AF65-F5344CB8AC3E}">
        <p14:creationId xmlns:p14="http://schemas.microsoft.com/office/powerpoint/2010/main" val="177133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9EBF60-DF4A-285E-5936-DC050F22647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40B13FF-65FF-0648-6CBC-CD9D9ED8F028}"/>
              </a:ext>
            </a:extLst>
          </p:cNvPr>
          <p:cNvPicPr>
            <a:picLocks noChangeAspect="1"/>
          </p:cNvPicPr>
          <p:nvPr/>
        </p:nvPicPr>
        <p:blipFill>
          <a:blip r:embed="rId2"/>
          <a:stretch>
            <a:fillRect/>
          </a:stretch>
        </p:blipFill>
        <p:spPr>
          <a:xfrm>
            <a:off x="643467" y="770890"/>
            <a:ext cx="10905066" cy="5316218"/>
          </a:xfrm>
          <a:prstGeom prst="rect">
            <a:avLst/>
          </a:prstGeom>
        </p:spPr>
      </p:pic>
    </p:spTree>
    <p:extLst>
      <p:ext uri="{BB962C8B-B14F-4D97-AF65-F5344CB8AC3E}">
        <p14:creationId xmlns:p14="http://schemas.microsoft.com/office/powerpoint/2010/main" val="25404025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0481A-7A67-ACF3-71D6-0C31B0C7A56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86284A-0098-FCD3-E932-F0E426C2D1A0}"/>
              </a:ext>
            </a:extLst>
          </p:cNvPr>
          <p:cNvSpPr txBox="1"/>
          <p:nvPr/>
        </p:nvSpPr>
        <p:spPr>
          <a:xfrm>
            <a:off x="202019" y="170121"/>
            <a:ext cx="11717079" cy="2585323"/>
          </a:xfrm>
          <a:prstGeom prst="rect">
            <a:avLst/>
          </a:prstGeom>
          <a:noFill/>
        </p:spPr>
        <p:txBody>
          <a:bodyPr wrap="square">
            <a:spAutoFit/>
          </a:bodyPr>
          <a:lstStyle/>
          <a:p>
            <a:r>
              <a:rPr lang="en-GB" b="1" dirty="0">
                <a:solidFill>
                  <a:srgbClr val="FF0000"/>
                </a:solidFill>
              </a:rPr>
              <a:t>Waring:</a:t>
            </a:r>
            <a:r>
              <a:rPr lang="en-GB" dirty="0"/>
              <a:t> As per the official Python documentation, for small </a:t>
            </a:r>
            <a:r>
              <a:rPr lang="en-GB" dirty="0" err="1"/>
              <a:t>len</a:t>
            </a:r>
            <a:r>
              <a:rPr lang="en-GB" dirty="0"/>
              <a:t>(x), the total number of permutations of x can quickly grow more extensive than the period of most random number generators. This implies that most permutations of a long sequence can never be generated. For example, a sequence of length 2080 is the largest that can fit within the Mersenne Twister random number generator period. So I advise you to use the use first approach.</a:t>
            </a:r>
          </a:p>
          <a:p>
            <a:endParaRPr lang="en-GB" dirty="0"/>
          </a:p>
          <a:p>
            <a:r>
              <a:rPr lang="en-GB" b="1" dirty="0">
                <a:solidFill>
                  <a:srgbClr val="FF0000"/>
                </a:solidFill>
              </a:rPr>
              <a:t>Shuffle Two Lists At Once With Same Order:</a:t>
            </a:r>
          </a:p>
          <a:p>
            <a:endParaRPr lang="en-GB" b="1" dirty="0">
              <a:solidFill>
                <a:srgbClr val="FF0000"/>
              </a:solidFill>
            </a:endParaRPr>
          </a:p>
          <a:p>
            <a:r>
              <a:rPr lang="en-GB" dirty="0"/>
              <a:t>Let’s assume if you want to Shuffle two lists and maintain the same shuffle order. For example, One list contains employee names, and the other includes a salary. Let’s see how to randomize multiple lists by maintaining their order.</a:t>
            </a:r>
          </a:p>
        </p:txBody>
      </p:sp>
    </p:spTree>
    <p:extLst>
      <p:ext uri="{BB962C8B-B14F-4D97-AF65-F5344CB8AC3E}">
        <p14:creationId xmlns:p14="http://schemas.microsoft.com/office/powerpoint/2010/main" val="1055836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A0640A-7CD1-3707-1E0F-1E4F63F7B44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D55F8C-FBC9-32D7-5F0C-B0FE12835F5C}"/>
              </a:ext>
            </a:extLst>
          </p:cNvPr>
          <p:cNvPicPr>
            <a:picLocks noChangeAspect="1"/>
          </p:cNvPicPr>
          <p:nvPr/>
        </p:nvPicPr>
        <p:blipFill>
          <a:blip r:embed="rId2"/>
          <a:stretch>
            <a:fillRect/>
          </a:stretch>
        </p:blipFill>
        <p:spPr>
          <a:xfrm>
            <a:off x="1670670" y="512759"/>
            <a:ext cx="463791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7A9582-CE4C-F711-CE01-0531CB3C862C}"/>
              </a:ext>
            </a:extLst>
          </p:cNvPr>
          <p:cNvPicPr>
            <a:picLocks noChangeAspect="1"/>
          </p:cNvPicPr>
          <p:nvPr/>
        </p:nvPicPr>
        <p:blipFill>
          <a:blip r:embed="rId3"/>
          <a:stretch>
            <a:fillRect/>
          </a:stretch>
        </p:blipFill>
        <p:spPr>
          <a:xfrm>
            <a:off x="6308581" y="1169683"/>
            <a:ext cx="5549674" cy="1647825"/>
          </a:xfrm>
          <a:prstGeom prst="rect">
            <a:avLst/>
          </a:prstGeom>
        </p:spPr>
      </p:pic>
    </p:spTree>
    <p:extLst>
      <p:ext uri="{BB962C8B-B14F-4D97-AF65-F5344CB8AC3E}">
        <p14:creationId xmlns:p14="http://schemas.microsoft.com/office/powerpoint/2010/main" val="17410959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18226-E530-C8E8-B629-9FC9F52689C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3989B5-B41E-1856-24A8-2C197B7FF2BF}"/>
              </a:ext>
            </a:extLst>
          </p:cNvPr>
          <p:cNvSpPr txBox="1"/>
          <p:nvPr/>
        </p:nvSpPr>
        <p:spPr>
          <a:xfrm>
            <a:off x="138223" y="148856"/>
            <a:ext cx="11876568" cy="1261884"/>
          </a:xfrm>
          <a:prstGeom prst="rect">
            <a:avLst/>
          </a:prstGeom>
          <a:noFill/>
        </p:spPr>
        <p:txBody>
          <a:bodyPr wrap="square">
            <a:spAutoFit/>
          </a:bodyPr>
          <a:lstStyle/>
          <a:p>
            <a:r>
              <a:rPr lang="en-GB" sz="2000" b="1" dirty="0">
                <a:solidFill>
                  <a:srgbClr val="FF0000"/>
                </a:solidFill>
              </a:rPr>
              <a:t>Shuffling NumPy Multidimensional Array</a:t>
            </a:r>
          </a:p>
          <a:p>
            <a:endParaRPr lang="en-GB" sz="2000" b="1" dirty="0">
              <a:solidFill>
                <a:srgbClr val="FF0000"/>
              </a:solidFill>
            </a:endParaRPr>
          </a:p>
          <a:p>
            <a:r>
              <a:rPr lang="en-GB" dirty="0"/>
              <a:t>NumPy module has a </a:t>
            </a:r>
            <a:r>
              <a:rPr lang="en-GB" dirty="0" err="1"/>
              <a:t>numpy.random</a:t>
            </a:r>
            <a:r>
              <a:rPr lang="en-GB" dirty="0"/>
              <a:t> package to generate random data. In this example, I am using Python’s </a:t>
            </a:r>
            <a:r>
              <a:rPr lang="en-GB" dirty="0" err="1"/>
              <a:t>Numpy</a:t>
            </a:r>
            <a:r>
              <a:rPr lang="en-GB" dirty="0"/>
              <a:t> module to create a 2d array. Also, Using </a:t>
            </a:r>
            <a:r>
              <a:rPr lang="en-GB" dirty="0" err="1"/>
              <a:t>numpy.random.shuffle</a:t>
            </a:r>
            <a:r>
              <a:rPr lang="en-GB" dirty="0"/>
              <a:t>() function, we can shuffle the multidimensional array.</a:t>
            </a:r>
          </a:p>
        </p:txBody>
      </p:sp>
      <p:pic>
        <p:nvPicPr>
          <p:cNvPr id="5" name="Picture 4">
            <a:extLst>
              <a:ext uri="{FF2B5EF4-FFF2-40B4-BE49-F238E27FC236}">
                <a16:creationId xmlns:a16="http://schemas.microsoft.com/office/drawing/2014/main" id="{4A2144E4-BB6D-3223-8673-1BC9BC2E4392}"/>
              </a:ext>
            </a:extLst>
          </p:cNvPr>
          <p:cNvPicPr>
            <a:picLocks noChangeAspect="1"/>
          </p:cNvPicPr>
          <p:nvPr/>
        </p:nvPicPr>
        <p:blipFill>
          <a:blip r:embed="rId2"/>
          <a:stretch>
            <a:fillRect/>
          </a:stretch>
        </p:blipFill>
        <p:spPr>
          <a:xfrm>
            <a:off x="4642586" y="1545770"/>
            <a:ext cx="4844484" cy="4887687"/>
          </a:xfrm>
          <a:prstGeom prst="rect">
            <a:avLst/>
          </a:prstGeom>
        </p:spPr>
      </p:pic>
    </p:spTree>
    <p:extLst>
      <p:ext uri="{BB962C8B-B14F-4D97-AF65-F5344CB8AC3E}">
        <p14:creationId xmlns:p14="http://schemas.microsoft.com/office/powerpoint/2010/main" val="37137261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4D604-4C7B-A205-5064-DEDB766ED2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D9174AF-CC4F-4E4D-16E7-F6B9DB299C87}"/>
              </a:ext>
            </a:extLst>
          </p:cNvPr>
          <p:cNvSpPr txBox="1"/>
          <p:nvPr/>
        </p:nvSpPr>
        <p:spPr>
          <a:xfrm>
            <a:off x="202019" y="223284"/>
            <a:ext cx="11865934" cy="2585323"/>
          </a:xfrm>
          <a:prstGeom prst="rect">
            <a:avLst/>
          </a:prstGeom>
          <a:noFill/>
        </p:spPr>
        <p:txBody>
          <a:bodyPr wrap="square">
            <a:spAutoFit/>
          </a:bodyPr>
          <a:lstStyle/>
          <a:p>
            <a:r>
              <a:rPr lang="en-GB" b="1" dirty="0">
                <a:solidFill>
                  <a:srgbClr val="FF0000"/>
                </a:solidFill>
              </a:rPr>
              <a:t>Shuffle a List to Get the Same Result Every time</a:t>
            </a:r>
          </a:p>
          <a:p>
            <a:r>
              <a:rPr lang="en-GB" dirty="0"/>
              <a:t>Let’s how to seed the random generator in such a way that shuffling produces the same result every time. Using the seed() and shuffle() together, we can generate the same shuffled list every time.</a:t>
            </a:r>
          </a:p>
          <a:p>
            <a:endParaRPr lang="en-GB" dirty="0"/>
          </a:p>
          <a:p>
            <a:r>
              <a:rPr lang="en-GB" b="1" dirty="0">
                <a:solidFill>
                  <a:srgbClr val="FF0000"/>
                </a:solidFill>
              </a:rPr>
              <a:t>Do you know how PRNG works in Python?</a:t>
            </a:r>
          </a:p>
          <a:p>
            <a:endParaRPr lang="en-GB" dirty="0"/>
          </a:p>
          <a:p>
            <a:r>
              <a:rPr lang="en-GB" dirty="0"/>
              <a:t>Python’s random module is not truly random. It is pseudo-random (PRNG), i.e., deterministic. The random module uses the seed value as a base to generate a random number. By default, current system time is used as a seed value. If we change the seed value, we can change the output</a:t>
            </a:r>
          </a:p>
        </p:txBody>
      </p:sp>
      <p:sp>
        <p:nvSpPr>
          <p:cNvPr id="5" name="TextBox 4">
            <a:extLst>
              <a:ext uri="{FF2B5EF4-FFF2-40B4-BE49-F238E27FC236}">
                <a16:creationId xmlns:a16="http://schemas.microsoft.com/office/drawing/2014/main" id="{C02C673F-8274-25E5-FA28-259D0717DF1D}"/>
              </a:ext>
            </a:extLst>
          </p:cNvPr>
          <p:cNvSpPr txBox="1"/>
          <p:nvPr/>
        </p:nvSpPr>
        <p:spPr>
          <a:xfrm>
            <a:off x="202019" y="3338923"/>
            <a:ext cx="11674548" cy="923330"/>
          </a:xfrm>
          <a:prstGeom prst="rect">
            <a:avLst/>
          </a:prstGeom>
          <a:noFill/>
        </p:spPr>
        <p:txBody>
          <a:bodyPr wrap="square">
            <a:spAutoFit/>
          </a:bodyPr>
          <a:lstStyle/>
          <a:p>
            <a:r>
              <a:rPr lang="en-US" b="1" i="0" dirty="0">
                <a:solidFill>
                  <a:srgbClr val="FF0000"/>
                </a:solidFill>
                <a:effectLst/>
                <a:latin typeface="Inter-Regular"/>
              </a:rPr>
              <a:t>Note :</a:t>
            </a:r>
            <a:r>
              <a:rPr lang="en-US" b="0" i="0" dirty="0">
                <a:solidFill>
                  <a:srgbClr val="222222"/>
                </a:solidFill>
                <a:effectLst/>
                <a:latin typeface="Inter-Regular"/>
              </a:rPr>
              <a:t>We are getting the same list because we use the same seed value before calling the shuffle function. This is just a simple example. To make it work with any list, we need to find the exact seed root number for that list, which will produce the output we desire.</a:t>
            </a:r>
            <a:endParaRPr lang="en-GB" dirty="0"/>
          </a:p>
        </p:txBody>
      </p:sp>
    </p:spTree>
    <p:extLst>
      <p:ext uri="{BB962C8B-B14F-4D97-AF65-F5344CB8AC3E}">
        <p14:creationId xmlns:p14="http://schemas.microsoft.com/office/powerpoint/2010/main" val="22197880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483829-CDC1-FEDD-51DC-C1A4EEA459C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547FF5C-D743-494C-92AF-631E2080FE29}"/>
              </a:ext>
            </a:extLst>
          </p:cNvPr>
          <p:cNvPicPr>
            <a:picLocks noChangeAspect="1"/>
          </p:cNvPicPr>
          <p:nvPr/>
        </p:nvPicPr>
        <p:blipFill>
          <a:blip r:embed="rId2"/>
          <a:stretch>
            <a:fillRect/>
          </a:stretch>
        </p:blipFill>
        <p:spPr>
          <a:xfrm>
            <a:off x="2939143" y="643467"/>
            <a:ext cx="544099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06216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C791B-C604-1BD0-01FC-EB8E248C5B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10EA13-6802-F79F-EBA0-681A57FF9E99}"/>
              </a:ext>
            </a:extLst>
          </p:cNvPr>
          <p:cNvSpPr txBox="1"/>
          <p:nvPr/>
        </p:nvSpPr>
        <p:spPr>
          <a:xfrm>
            <a:off x="116957" y="106326"/>
            <a:ext cx="11982893" cy="2062103"/>
          </a:xfrm>
          <a:prstGeom prst="rect">
            <a:avLst/>
          </a:prstGeom>
          <a:noFill/>
        </p:spPr>
        <p:txBody>
          <a:bodyPr wrap="square">
            <a:spAutoFit/>
          </a:bodyPr>
          <a:lstStyle/>
          <a:p>
            <a:r>
              <a:rPr lang="en-GB" sz="2000" b="1" dirty="0">
                <a:solidFill>
                  <a:srgbClr val="FF0000"/>
                </a:solidFill>
              </a:rPr>
              <a:t>Shuffle a String</a:t>
            </a:r>
          </a:p>
          <a:p>
            <a:r>
              <a:rPr lang="en-GB" dirty="0"/>
              <a:t>In this section, we will see how to shuffle String in Python. But it is not as simple as shuffling a list. You will get an error if you try to shuffle a string using the shuffle() method.</a:t>
            </a:r>
          </a:p>
          <a:p>
            <a:endParaRPr lang="en-GB" dirty="0"/>
          </a:p>
          <a:p>
            <a:r>
              <a:rPr lang="en-GB" dirty="0"/>
              <a:t>Because a string is an immutable type, and You can’t modify the immutable objects in Python. The </a:t>
            </a:r>
            <a:r>
              <a:rPr lang="en-GB" dirty="0" err="1"/>
              <a:t>random.shuffle</a:t>
            </a:r>
            <a:r>
              <a:rPr lang="en-GB" dirty="0"/>
              <a:t>() doesn’t’ work with String. I.e., It can’t accept string argument. Let’s understand this with the help of the following example.</a:t>
            </a:r>
          </a:p>
        </p:txBody>
      </p:sp>
      <p:pic>
        <p:nvPicPr>
          <p:cNvPr id="5" name="Picture 4">
            <a:extLst>
              <a:ext uri="{FF2B5EF4-FFF2-40B4-BE49-F238E27FC236}">
                <a16:creationId xmlns:a16="http://schemas.microsoft.com/office/drawing/2014/main" id="{B765F28E-1643-FFD6-A91D-E870A8BB5F5F}"/>
              </a:ext>
            </a:extLst>
          </p:cNvPr>
          <p:cNvPicPr>
            <a:picLocks noChangeAspect="1"/>
          </p:cNvPicPr>
          <p:nvPr/>
        </p:nvPicPr>
        <p:blipFill>
          <a:blip r:embed="rId2"/>
          <a:stretch>
            <a:fillRect/>
          </a:stretch>
        </p:blipFill>
        <p:spPr>
          <a:xfrm>
            <a:off x="389970" y="2463541"/>
            <a:ext cx="7286625" cy="2505075"/>
          </a:xfrm>
          <a:prstGeom prst="rect">
            <a:avLst/>
          </a:prstGeom>
        </p:spPr>
      </p:pic>
      <p:sp>
        <p:nvSpPr>
          <p:cNvPr id="7" name="TextBox 6">
            <a:extLst>
              <a:ext uri="{FF2B5EF4-FFF2-40B4-BE49-F238E27FC236}">
                <a16:creationId xmlns:a16="http://schemas.microsoft.com/office/drawing/2014/main" id="{E3C66CF8-DED5-8F5A-95DC-A5B3F2283336}"/>
              </a:ext>
            </a:extLst>
          </p:cNvPr>
          <p:cNvSpPr txBox="1"/>
          <p:nvPr/>
        </p:nvSpPr>
        <p:spPr>
          <a:xfrm>
            <a:off x="389970" y="5263728"/>
            <a:ext cx="10763583" cy="369332"/>
          </a:xfrm>
          <a:prstGeom prst="rect">
            <a:avLst/>
          </a:prstGeom>
          <a:noFill/>
        </p:spPr>
        <p:txBody>
          <a:bodyPr wrap="square">
            <a:spAutoFit/>
          </a:bodyPr>
          <a:lstStyle/>
          <a:p>
            <a:r>
              <a:rPr lang="en-GB" dirty="0"/>
              <a:t>We have a solution to this. We can shuffle a string using various approaches. Let see each one by one.</a:t>
            </a:r>
          </a:p>
        </p:txBody>
      </p:sp>
    </p:spTree>
    <p:extLst>
      <p:ext uri="{BB962C8B-B14F-4D97-AF65-F5344CB8AC3E}">
        <p14:creationId xmlns:p14="http://schemas.microsoft.com/office/powerpoint/2010/main" val="9803652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E9677-80BE-DD01-A859-03336EFDBB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8B14FE-7017-048A-B710-192A42F64E2A}"/>
              </a:ext>
            </a:extLst>
          </p:cNvPr>
          <p:cNvSpPr txBox="1"/>
          <p:nvPr/>
        </p:nvSpPr>
        <p:spPr>
          <a:xfrm>
            <a:off x="116957" y="180753"/>
            <a:ext cx="11950995" cy="984885"/>
          </a:xfrm>
          <a:prstGeom prst="rect">
            <a:avLst/>
          </a:prstGeom>
          <a:noFill/>
        </p:spPr>
        <p:txBody>
          <a:bodyPr wrap="square">
            <a:spAutoFit/>
          </a:bodyPr>
          <a:lstStyle/>
          <a:p>
            <a:r>
              <a:rPr lang="en-GB" sz="2000" b="1" dirty="0">
                <a:solidFill>
                  <a:srgbClr val="FF0000"/>
                </a:solidFill>
              </a:rPr>
              <a:t>Shuffle a String by Converting it to a List</a:t>
            </a:r>
          </a:p>
          <a:p>
            <a:endParaRPr lang="en-GB" sz="2000" b="1" dirty="0">
              <a:solidFill>
                <a:srgbClr val="FF0000"/>
              </a:solidFill>
            </a:endParaRPr>
          </a:p>
          <a:p>
            <a:r>
              <a:rPr lang="en-GB" dirty="0"/>
              <a:t>Convert String to list and Shuffle the list randomly, again convert the shuffled list into String</a:t>
            </a:r>
          </a:p>
        </p:txBody>
      </p:sp>
      <p:pic>
        <p:nvPicPr>
          <p:cNvPr id="5" name="Picture 4">
            <a:extLst>
              <a:ext uri="{FF2B5EF4-FFF2-40B4-BE49-F238E27FC236}">
                <a16:creationId xmlns:a16="http://schemas.microsoft.com/office/drawing/2014/main" id="{09D3EF9C-1443-2598-EA74-B25B00CA01BF}"/>
              </a:ext>
            </a:extLst>
          </p:cNvPr>
          <p:cNvPicPr>
            <a:picLocks noChangeAspect="1"/>
          </p:cNvPicPr>
          <p:nvPr/>
        </p:nvPicPr>
        <p:blipFill>
          <a:blip r:embed="rId2"/>
          <a:stretch>
            <a:fillRect/>
          </a:stretch>
        </p:blipFill>
        <p:spPr>
          <a:xfrm>
            <a:off x="4129087" y="1165638"/>
            <a:ext cx="3933825" cy="5635211"/>
          </a:xfrm>
          <a:prstGeom prst="rect">
            <a:avLst/>
          </a:prstGeom>
        </p:spPr>
      </p:pic>
    </p:spTree>
    <p:extLst>
      <p:ext uri="{BB962C8B-B14F-4D97-AF65-F5344CB8AC3E}">
        <p14:creationId xmlns:p14="http://schemas.microsoft.com/office/powerpoint/2010/main" val="1653586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1C2D-9BE9-23B6-BF7A-1BB944C98C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7636B0-C839-5056-0470-B5203C2A3B00}"/>
              </a:ext>
            </a:extLst>
          </p:cNvPr>
          <p:cNvSpPr txBox="1"/>
          <p:nvPr/>
        </p:nvSpPr>
        <p:spPr>
          <a:xfrm>
            <a:off x="138223" y="148856"/>
            <a:ext cx="11865935" cy="1785104"/>
          </a:xfrm>
          <a:prstGeom prst="rect">
            <a:avLst/>
          </a:prstGeom>
          <a:noFill/>
        </p:spPr>
        <p:txBody>
          <a:bodyPr wrap="square">
            <a:spAutoFit/>
          </a:bodyPr>
          <a:lstStyle/>
          <a:p>
            <a:r>
              <a:rPr lang="en-GB" sz="2000" b="1" dirty="0">
                <a:solidFill>
                  <a:srgbClr val="FF0000"/>
                </a:solidFill>
              </a:rPr>
              <a:t>Approach Two: Shuffling a String, not in place</a:t>
            </a:r>
          </a:p>
          <a:p>
            <a:r>
              <a:rPr lang="en-GB" dirty="0"/>
              <a:t>Using this approach, we can keep the original string unchanged and get the new shuffled string in return. Also, we don’t need to convert the string to a list to get the shuffled string.</a:t>
            </a:r>
          </a:p>
          <a:p>
            <a:endParaRPr lang="en-GB" dirty="0"/>
          </a:p>
          <a:p>
            <a:r>
              <a:rPr lang="en-GB" dirty="0"/>
              <a:t>The sample() function returns a sample from a sequence as per the sample size you passed to it. For example, sample(str, 3) will return a list of 3 random characters from a list.</a:t>
            </a:r>
          </a:p>
        </p:txBody>
      </p:sp>
      <p:pic>
        <p:nvPicPr>
          <p:cNvPr id="5" name="Picture 4">
            <a:extLst>
              <a:ext uri="{FF2B5EF4-FFF2-40B4-BE49-F238E27FC236}">
                <a16:creationId xmlns:a16="http://schemas.microsoft.com/office/drawing/2014/main" id="{BD38D949-FA17-B19C-7DFF-A381CAC75C3E}"/>
              </a:ext>
            </a:extLst>
          </p:cNvPr>
          <p:cNvPicPr>
            <a:picLocks noChangeAspect="1"/>
          </p:cNvPicPr>
          <p:nvPr/>
        </p:nvPicPr>
        <p:blipFill>
          <a:blip r:embed="rId2"/>
          <a:stretch>
            <a:fillRect/>
          </a:stretch>
        </p:blipFill>
        <p:spPr>
          <a:xfrm>
            <a:off x="2262187" y="1981807"/>
            <a:ext cx="7667625" cy="4467225"/>
          </a:xfrm>
          <a:prstGeom prst="rect">
            <a:avLst/>
          </a:prstGeom>
        </p:spPr>
      </p:pic>
    </p:spTree>
    <p:extLst>
      <p:ext uri="{BB962C8B-B14F-4D97-AF65-F5344CB8AC3E}">
        <p14:creationId xmlns:p14="http://schemas.microsoft.com/office/powerpoint/2010/main" val="2516875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5D3A7-45B7-E85D-F9A3-A66D3289C05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B77506-F44D-217E-1EC5-B32CCD82AFFA}"/>
              </a:ext>
            </a:extLst>
          </p:cNvPr>
          <p:cNvSpPr txBox="1"/>
          <p:nvPr/>
        </p:nvSpPr>
        <p:spPr>
          <a:xfrm>
            <a:off x="255181" y="85060"/>
            <a:ext cx="11653284" cy="1785104"/>
          </a:xfrm>
          <a:prstGeom prst="rect">
            <a:avLst/>
          </a:prstGeom>
          <a:noFill/>
        </p:spPr>
        <p:txBody>
          <a:bodyPr wrap="square">
            <a:spAutoFit/>
          </a:bodyPr>
          <a:lstStyle/>
          <a:p>
            <a:endParaRPr lang="en-GB" dirty="0"/>
          </a:p>
          <a:p>
            <a:r>
              <a:rPr lang="en-GB" sz="2000" b="1" dirty="0">
                <a:solidFill>
                  <a:srgbClr val="FF0000"/>
                </a:solidFill>
              </a:rPr>
              <a:t>Shuffle Range of Integers</a:t>
            </a:r>
          </a:p>
          <a:p>
            <a:r>
              <a:rPr lang="en-GB" dirty="0"/>
              <a:t>A range() function returns a sequence of numbers.</a:t>
            </a:r>
          </a:p>
          <a:p>
            <a:endParaRPr lang="en-GB" dirty="0"/>
          </a:p>
          <a:p>
            <a:r>
              <a:rPr lang="en-GB" dirty="0"/>
              <a:t>The range() doesn’t return the list, so when you try to run shuffle(range(10)), you will get an error. To shuffle numbers in the range(10), first convert the range to a list.</a:t>
            </a:r>
          </a:p>
        </p:txBody>
      </p:sp>
      <p:pic>
        <p:nvPicPr>
          <p:cNvPr id="5" name="Picture 4">
            <a:extLst>
              <a:ext uri="{FF2B5EF4-FFF2-40B4-BE49-F238E27FC236}">
                <a16:creationId xmlns:a16="http://schemas.microsoft.com/office/drawing/2014/main" id="{6B8A340C-0F5A-D001-FBC3-1978F59299A9}"/>
              </a:ext>
            </a:extLst>
          </p:cNvPr>
          <p:cNvPicPr>
            <a:picLocks noChangeAspect="1"/>
          </p:cNvPicPr>
          <p:nvPr/>
        </p:nvPicPr>
        <p:blipFill>
          <a:blip r:embed="rId2"/>
          <a:stretch>
            <a:fillRect/>
          </a:stretch>
        </p:blipFill>
        <p:spPr>
          <a:xfrm>
            <a:off x="3340506" y="2543064"/>
            <a:ext cx="5000625" cy="3324225"/>
          </a:xfrm>
          <a:prstGeom prst="rect">
            <a:avLst/>
          </a:prstGeom>
        </p:spPr>
      </p:pic>
    </p:spTree>
    <p:extLst>
      <p:ext uri="{BB962C8B-B14F-4D97-AF65-F5344CB8AC3E}">
        <p14:creationId xmlns:p14="http://schemas.microsoft.com/office/powerpoint/2010/main" val="17396420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667AF2-6C70-2429-8AF5-E835A4C26E4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9D8F04-B946-CACB-7282-46BD4B0ADBFD}"/>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dirty="0"/>
              <a:t>Shuffle a Dictionary in Python</a:t>
            </a:r>
          </a:p>
          <a:p>
            <a:pPr indent="-228600">
              <a:lnSpc>
                <a:spcPct val="90000"/>
              </a:lnSpc>
              <a:spcAft>
                <a:spcPts val="600"/>
              </a:spcAft>
              <a:buFont typeface="Arial" panose="020B0604020202020204" pitchFamily="34" charset="0"/>
              <a:buChar char="•"/>
            </a:pPr>
            <a:r>
              <a:rPr lang="en-US" sz="1700" dirty="0"/>
              <a:t>Shuffling a dictionary is not possible in Python. However, we can rearrange the order of keys of a dictionary.</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Fetch all keys from a dictionary as a list.</a:t>
            </a:r>
          </a:p>
          <a:p>
            <a:pPr indent="-228600">
              <a:lnSpc>
                <a:spcPct val="90000"/>
              </a:lnSpc>
              <a:spcAft>
                <a:spcPts val="600"/>
              </a:spcAft>
              <a:buFont typeface="Arial" panose="020B0604020202020204" pitchFamily="34" charset="0"/>
              <a:buChar char="•"/>
            </a:pPr>
            <a:r>
              <a:rPr lang="en-US" sz="1700" dirty="0"/>
              <a:t>Shuffle that list and access dictionary values using shuffled keys.</a:t>
            </a:r>
          </a:p>
        </p:txBody>
      </p:sp>
      <p:pic>
        <p:nvPicPr>
          <p:cNvPr id="5" name="Picture 4">
            <a:extLst>
              <a:ext uri="{FF2B5EF4-FFF2-40B4-BE49-F238E27FC236}">
                <a16:creationId xmlns:a16="http://schemas.microsoft.com/office/drawing/2014/main" id="{4EE936E5-7EF4-9741-BAC3-4597AEC1D7A8}"/>
              </a:ext>
            </a:extLst>
          </p:cNvPr>
          <p:cNvPicPr>
            <a:picLocks noChangeAspect="1"/>
          </p:cNvPicPr>
          <p:nvPr/>
        </p:nvPicPr>
        <p:blipFill>
          <a:blip r:embed="rId2"/>
          <a:stretch>
            <a:fillRect/>
          </a:stretch>
        </p:blipFill>
        <p:spPr>
          <a:xfrm>
            <a:off x="4746011" y="640080"/>
            <a:ext cx="6720290" cy="5577840"/>
          </a:xfrm>
          <a:prstGeom prst="rect">
            <a:avLst/>
          </a:prstGeom>
        </p:spPr>
      </p:pic>
    </p:spTree>
    <p:extLst>
      <p:ext uri="{BB962C8B-B14F-4D97-AF65-F5344CB8AC3E}">
        <p14:creationId xmlns:p14="http://schemas.microsoft.com/office/powerpoint/2010/main" val="3609480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551C6-1F32-8623-6935-6C450FA8D8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19EE62-496D-23A1-30EE-88E10A005122}"/>
              </a:ext>
            </a:extLst>
          </p:cNvPr>
          <p:cNvSpPr txBox="1"/>
          <p:nvPr/>
        </p:nvSpPr>
        <p:spPr>
          <a:xfrm>
            <a:off x="159487" y="212652"/>
            <a:ext cx="11865935" cy="923330"/>
          </a:xfrm>
          <a:prstGeom prst="rect">
            <a:avLst/>
          </a:prstGeom>
          <a:noFill/>
        </p:spPr>
        <p:txBody>
          <a:bodyPr wrap="square">
            <a:spAutoFit/>
          </a:bodyPr>
          <a:lstStyle/>
          <a:p>
            <a:r>
              <a:rPr lang="en-GB" b="1" dirty="0">
                <a:solidFill>
                  <a:srgbClr val="FF0000"/>
                </a:solidFill>
              </a:rPr>
              <a:t>Generate an n-dimensional array of random integers:</a:t>
            </a:r>
          </a:p>
          <a:p>
            <a:endParaRPr lang="en-GB" b="1" dirty="0">
              <a:solidFill>
                <a:srgbClr val="FF0000"/>
              </a:solidFill>
            </a:endParaRPr>
          </a:p>
          <a:p>
            <a:r>
              <a:rPr lang="en-GB" dirty="0"/>
              <a:t>Use the </a:t>
            </a:r>
            <a:r>
              <a:rPr lang="en-GB" dirty="0" err="1"/>
              <a:t>random.random_integers</a:t>
            </a:r>
            <a:r>
              <a:rPr lang="en-GB" dirty="0"/>
              <a:t>(low, high=None, size=None) to generate a random n-dimensional array of integers.</a:t>
            </a:r>
          </a:p>
        </p:txBody>
      </p:sp>
      <p:pic>
        <p:nvPicPr>
          <p:cNvPr id="5" name="Picture 4">
            <a:extLst>
              <a:ext uri="{FF2B5EF4-FFF2-40B4-BE49-F238E27FC236}">
                <a16:creationId xmlns:a16="http://schemas.microsoft.com/office/drawing/2014/main" id="{A2CAFBD6-307F-FC49-14C1-1AA0EFCBD34F}"/>
              </a:ext>
            </a:extLst>
          </p:cNvPr>
          <p:cNvPicPr>
            <a:picLocks noChangeAspect="1"/>
          </p:cNvPicPr>
          <p:nvPr/>
        </p:nvPicPr>
        <p:blipFill>
          <a:blip r:embed="rId2"/>
          <a:stretch>
            <a:fillRect/>
          </a:stretch>
        </p:blipFill>
        <p:spPr>
          <a:xfrm>
            <a:off x="1821325" y="1434484"/>
            <a:ext cx="10096500" cy="4924425"/>
          </a:xfrm>
          <a:prstGeom prst="rect">
            <a:avLst/>
          </a:prstGeom>
        </p:spPr>
      </p:pic>
    </p:spTree>
    <p:extLst>
      <p:ext uri="{BB962C8B-B14F-4D97-AF65-F5344CB8AC3E}">
        <p14:creationId xmlns:p14="http://schemas.microsoft.com/office/powerpoint/2010/main" val="10258174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96056-00C7-464C-8F66-A7AFBF9CAB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BA2A06-DB8B-3D1C-830F-1F70AF1F24BB}"/>
              </a:ext>
            </a:extLst>
          </p:cNvPr>
          <p:cNvSpPr txBox="1"/>
          <p:nvPr/>
        </p:nvSpPr>
        <p:spPr>
          <a:xfrm>
            <a:off x="127591" y="212652"/>
            <a:ext cx="11770242" cy="2369880"/>
          </a:xfrm>
          <a:prstGeom prst="rect">
            <a:avLst/>
          </a:prstGeom>
          <a:noFill/>
        </p:spPr>
        <p:txBody>
          <a:bodyPr wrap="square">
            <a:spAutoFit/>
          </a:bodyPr>
          <a:lstStyle/>
          <a:p>
            <a:r>
              <a:rPr lang="en-GB" sz="2000" b="1" dirty="0">
                <a:solidFill>
                  <a:srgbClr val="FF0000"/>
                </a:solidFill>
              </a:rPr>
              <a:t>Shuffle a Python generator:</a:t>
            </a:r>
          </a:p>
          <a:p>
            <a:endParaRPr lang="en-GB" sz="2000" b="1" dirty="0">
              <a:solidFill>
                <a:srgbClr val="FF0000"/>
              </a:solidFill>
            </a:endParaRPr>
          </a:p>
          <a:p>
            <a:r>
              <a:rPr lang="en-GB" dirty="0"/>
              <a:t>The </a:t>
            </a:r>
            <a:r>
              <a:rPr lang="en-GB" dirty="0" err="1"/>
              <a:t>random.shuffle</a:t>
            </a:r>
            <a:r>
              <a:rPr lang="en-GB" dirty="0"/>
              <a:t>() needs to know the sequence’s size to shuffle the sequence uniformly. If you try to shuffle a generator object using it, you will get a </a:t>
            </a:r>
            <a:r>
              <a:rPr lang="en-GB" dirty="0" err="1"/>
              <a:t>TypeError</a:t>
            </a:r>
            <a:r>
              <a:rPr lang="en-GB" dirty="0"/>
              <a:t>: the object of type 'generator' has no </a:t>
            </a:r>
            <a:r>
              <a:rPr lang="en-GB" dirty="0" err="1"/>
              <a:t>len</a:t>
            </a:r>
            <a:r>
              <a:rPr lang="en-GB" dirty="0"/>
              <a:t>().</a:t>
            </a:r>
          </a:p>
          <a:p>
            <a:endParaRPr lang="en-GB" dirty="0"/>
          </a:p>
          <a:p>
            <a:r>
              <a:rPr lang="en-GB" dirty="0"/>
              <a:t>As the generator cannot provide us the size we need to convert it into a list to shuffle it.</a:t>
            </a:r>
          </a:p>
          <a:p>
            <a:endParaRPr lang="en-GB" dirty="0"/>
          </a:p>
          <a:p>
            <a:r>
              <a:rPr lang="en-GB" dirty="0"/>
              <a:t>If we pass the sample size the same as the string size, it will return us the new shuffled string of characters.</a:t>
            </a:r>
          </a:p>
        </p:txBody>
      </p:sp>
    </p:spTree>
    <p:extLst>
      <p:ext uri="{BB962C8B-B14F-4D97-AF65-F5344CB8AC3E}">
        <p14:creationId xmlns:p14="http://schemas.microsoft.com/office/powerpoint/2010/main" val="37945021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5417EB-C0EF-39D7-3A4F-967B03FC357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3AE7B3-6D33-DD21-F5D1-F72828A0889F}"/>
              </a:ext>
            </a:extLst>
          </p:cNvPr>
          <p:cNvPicPr>
            <a:picLocks noChangeAspect="1"/>
          </p:cNvPicPr>
          <p:nvPr/>
        </p:nvPicPr>
        <p:blipFill>
          <a:blip r:embed="rId2"/>
          <a:stretch>
            <a:fillRect/>
          </a:stretch>
        </p:blipFill>
        <p:spPr>
          <a:xfrm>
            <a:off x="4257549" y="643467"/>
            <a:ext cx="367690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0112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68D06-8325-7912-E55A-306BDD973A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C8EED1D-0F9E-4D57-3D7E-1EBECCD6E2C4}"/>
              </a:ext>
            </a:extLst>
          </p:cNvPr>
          <p:cNvSpPr/>
          <p:nvPr/>
        </p:nvSpPr>
        <p:spPr>
          <a:xfrm>
            <a:off x="265525" y="2276218"/>
            <a:ext cx="11660949" cy="1754326"/>
          </a:xfrm>
          <a:prstGeom prst="rect">
            <a:avLst/>
          </a:prstGeom>
          <a:noFill/>
        </p:spPr>
        <p:txBody>
          <a:bodyPr wrap="none" lIns="91440" tIns="45720" rIns="91440" bIns="45720">
            <a:spAutoFit/>
          </a:bodyPr>
          <a:lstStyle/>
          <a:p>
            <a:r>
              <a:rPr lang="en-GB" sz="5400" b="1" dirty="0">
                <a:solidFill>
                  <a:srgbClr val="FF0000"/>
                </a:solidFill>
              </a:rPr>
              <a:t>Generate Random Float numbers in </a:t>
            </a:r>
          </a:p>
          <a:p>
            <a:r>
              <a:rPr lang="en-GB" sz="5400" b="1" dirty="0">
                <a:solidFill>
                  <a:srgbClr val="FF0000"/>
                </a:solidFill>
              </a:rPr>
              <a:t>Python using random() and Uniform()</a:t>
            </a:r>
          </a:p>
        </p:txBody>
      </p:sp>
    </p:spTree>
    <p:extLst>
      <p:ext uri="{BB962C8B-B14F-4D97-AF65-F5344CB8AC3E}">
        <p14:creationId xmlns:p14="http://schemas.microsoft.com/office/powerpoint/2010/main" val="17744458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ACE8-2AFC-CC26-414F-966B72EFB7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BE8C392-B01F-4495-CBE2-CDA425EA6C74}"/>
              </a:ext>
            </a:extLst>
          </p:cNvPr>
          <p:cNvSpPr txBox="1"/>
          <p:nvPr/>
        </p:nvSpPr>
        <p:spPr>
          <a:xfrm>
            <a:off x="148856" y="180753"/>
            <a:ext cx="11812772" cy="1785104"/>
          </a:xfrm>
          <a:prstGeom prst="rect">
            <a:avLst/>
          </a:prstGeom>
          <a:noFill/>
        </p:spPr>
        <p:txBody>
          <a:bodyPr wrap="square">
            <a:spAutoFit/>
          </a:bodyPr>
          <a:lstStyle/>
          <a:p>
            <a:r>
              <a:rPr lang="en-GB" sz="2000" b="1" dirty="0">
                <a:solidFill>
                  <a:srgbClr val="FF0000"/>
                </a:solidFill>
              </a:rPr>
              <a:t>Generate Random Float numbers in Python using random() and Uniform()</a:t>
            </a:r>
          </a:p>
          <a:p>
            <a:endParaRPr lang="en-GB" dirty="0"/>
          </a:p>
          <a:p>
            <a:r>
              <a:rPr lang="en-GB" dirty="0"/>
              <a:t>you will learn how to generate a random float number in Python using random() and uniform() functions of a random module.</a:t>
            </a:r>
          </a:p>
          <a:p>
            <a:endParaRPr lang="en-GB" dirty="0"/>
          </a:p>
          <a:p>
            <a:r>
              <a:rPr lang="en-GB" dirty="0"/>
              <a:t>Use the following functions to generate random float numbers in Python. We will see each one of them with examples.</a:t>
            </a:r>
          </a:p>
        </p:txBody>
      </p:sp>
      <p:pic>
        <p:nvPicPr>
          <p:cNvPr id="5" name="Picture 4">
            <a:extLst>
              <a:ext uri="{FF2B5EF4-FFF2-40B4-BE49-F238E27FC236}">
                <a16:creationId xmlns:a16="http://schemas.microsoft.com/office/drawing/2014/main" id="{1C79119E-E63E-FFD6-6814-EEE0209F00BA}"/>
              </a:ext>
            </a:extLst>
          </p:cNvPr>
          <p:cNvPicPr>
            <a:picLocks noChangeAspect="1"/>
          </p:cNvPicPr>
          <p:nvPr/>
        </p:nvPicPr>
        <p:blipFill>
          <a:blip r:embed="rId2"/>
          <a:stretch>
            <a:fillRect/>
          </a:stretch>
        </p:blipFill>
        <p:spPr>
          <a:xfrm>
            <a:off x="1918290" y="2242030"/>
            <a:ext cx="7696200" cy="4181475"/>
          </a:xfrm>
          <a:prstGeom prst="rect">
            <a:avLst/>
          </a:prstGeom>
        </p:spPr>
      </p:pic>
    </p:spTree>
    <p:extLst>
      <p:ext uri="{BB962C8B-B14F-4D97-AF65-F5344CB8AC3E}">
        <p14:creationId xmlns:p14="http://schemas.microsoft.com/office/powerpoint/2010/main" val="12003337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B5067-8A3F-C164-49D6-E137C41037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BE8677-7831-0D1C-F516-112D910F25C3}"/>
              </a:ext>
            </a:extLst>
          </p:cNvPr>
          <p:cNvSpPr txBox="1"/>
          <p:nvPr/>
        </p:nvSpPr>
        <p:spPr>
          <a:xfrm>
            <a:off x="223283" y="457200"/>
            <a:ext cx="8973879" cy="5139869"/>
          </a:xfrm>
          <a:prstGeom prst="rect">
            <a:avLst/>
          </a:prstGeom>
          <a:noFill/>
        </p:spPr>
        <p:txBody>
          <a:bodyPr wrap="square">
            <a:spAutoFit/>
          </a:bodyPr>
          <a:lstStyle/>
          <a:p>
            <a:r>
              <a:rPr lang="en-GB" sz="2000" b="1" dirty="0">
                <a:solidFill>
                  <a:srgbClr val="FF0000"/>
                </a:solidFill>
              </a:rPr>
              <a:t>Table of contents</a:t>
            </a:r>
          </a:p>
          <a:p>
            <a:endParaRPr lang="en-GB" sz="2000" b="1" dirty="0">
              <a:solidFill>
                <a:srgbClr val="FF0000"/>
              </a:solidFill>
            </a:endParaRPr>
          </a:p>
          <a:p>
            <a:pPr marL="285750" indent="-285750">
              <a:buFont typeface="Wingdings" panose="05000000000000000000" pitchFamily="2" charset="2"/>
              <a:buChar char="q"/>
            </a:pPr>
            <a:r>
              <a:rPr lang="en-GB" b="1" dirty="0"/>
              <a:t>Generate a random float number between 0 to 1</a:t>
            </a:r>
          </a:p>
          <a:p>
            <a:pPr marL="285750" indent="-285750">
              <a:buFont typeface="Wingdings" panose="05000000000000000000" pitchFamily="2" charset="2"/>
              <a:buChar char="q"/>
            </a:pPr>
            <a:r>
              <a:rPr lang="en-GB" b="1" dirty="0" err="1"/>
              <a:t>random.uniform</a:t>
            </a:r>
            <a:r>
              <a:rPr lang="en-GB" b="1" dirty="0"/>
              <a:t>() to get a random float number within a range</a:t>
            </a:r>
          </a:p>
          <a:p>
            <a:pPr marL="285750" indent="-285750">
              <a:buFont typeface="Wingdings" panose="05000000000000000000" pitchFamily="2" charset="2"/>
              <a:buChar char="q"/>
            </a:pPr>
            <a:r>
              <a:rPr lang="en-GB" b="1" dirty="0"/>
              <a:t>Syntax</a:t>
            </a:r>
          </a:p>
          <a:p>
            <a:pPr marL="285750" indent="-285750">
              <a:buFont typeface="Wingdings" panose="05000000000000000000" pitchFamily="2" charset="2"/>
              <a:buChar char="q"/>
            </a:pPr>
            <a:r>
              <a:rPr lang="en-GB" b="1" dirty="0"/>
              <a:t>Example</a:t>
            </a:r>
          </a:p>
          <a:p>
            <a:pPr marL="285750" indent="-285750">
              <a:buFont typeface="Wingdings" panose="05000000000000000000" pitchFamily="2" charset="2"/>
              <a:buChar char="q"/>
            </a:pPr>
            <a:r>
              <a:rPr lang="en-GB" b="1" dirty="0"/>
              <a:t>Points to remember about uniform() function</a:t>
            </a:r>
          </a:p>
          <a:p>
            <a:pPr marL="285750" indent="-285750">
              <a:buFont typeface="Wingdings" panose="05000000000000000000" pitchFamily="2" charset="2"/>
              <a:buChar char="q"/>
            </a:pPr>
            <a:r>
              <a:rPr lang="en-GB" b="1" dirty="0"/>
              <a:t>Generate a random float number up to 2 decimal places</a:t>
            </a:r>
          </a:p>
          <a:p>
            <a:pPr marL="285750" indent="-285750">
              <a:buFont typeface="Wingdings" panose="05000000000000000000" pitchFamily="2" charset="2"/>
              <a:buChar char="q"/>
            </a:pPr>
            <a:r>
              <a:rPr lang="en-GB" b="1" dirty="0"/>
              <a:t>Get random decimal</a:t>
            </a:r>
          </a:p>
          <a:p>
            <a:pPr marL="285750" indent="-285750">
              <a:buFont typeface="Wingdings" panose="05000000000000000000" pitchFamily="2" charset="2"/>
              <a:buChar char="q"/>
            </a:pPr>
            <a:r>
              <a:rPr lang="en-GB" b="1" dirty="0"/>
              <a:t>Random float number with step</a:t>
            </a:r>
          </a:p>
          <a:p>
            <a:pPr marL="285750" indent="-285750">
              <a:buFont typeface="Wingdings" panose="05000000000000000000" pitchFamily="2" charset="2"/>
              <a:buChar char="q"/>
            </a:pPr>
            <a:r>
              <a:rPr lang="en-GB" b="1" dirty="0"/>
              <a:t>Generate a list of random floats between a range</a:t>
            </a:r>
          </a:p>
          <a:p>
            <a:pPr marL="285750" indent="-285750">
              <a:buFont typeface="Wingdings" panose="05000000000000000000" pitchFamily="2" charset="2"/>
              <a:buChar char="q"/>
            </a:pPr>
            <a:r>
              <a:rPr lang="en-GB" b="1" dirty="0"/>
              <a:t>Create a list of unique random float numbers</a:t>
            </a:r>
          </a:p>
          <a:p>
            <a:pPr marL="285750" indent="-285750">
              <a:buFont typeface="Wingdings" panose="05000000000000000000" pitchFamily="2" charset="2"/>
              <a:buChar char="q"/>
            </a:pPr>
            <a:r>
              <a:rPr lang="en-GB" b="1" dirty="0"/>
              <a:t>Difference between uniform() and random()</a:t>
            </a:r>
          </a:p>
          <a:p>
            <a:pPr marL="285750" indent="-285750">
              <a:buFont typeface="Wingdings" panose="05000000000000000000" pitchFamily="2" charset="2"/>
              <a:buChar char="q"/>
            </a:pPr>
            <a:r>
              <a:rPr lang="en-GB" b="1" dirty="0"/>
              <a:t>Generate a secure random float number</a:t>
            </a:r>
          </a:p>
          <a:p>
            <a:pPr marL="285750" indent="-285750">
              <a:buFont typeface="Wingdings" panose="05000000000000000000" pitchFamily="2" charset="2"/>
              <a:buChar char="q"/>
            </a:pPr>
            <a:r>
              <a:rPr lang="en-GB" b="1" dirty="0"/>
              <a:t>Use </a:t>
            </a:r>
            <a:r>
              <a:rPr lang="en-GB" b="1" dirty="0" err="1"/>
              <a:t>numpy.random</a:t>
            </a:r>
            <a:r>
              <a:rPr lang="en-GB" b="1" dirty="0"/>
              <a:t> to generate an array of random float numbers</a:t>
            </a:r>
          </a:p>
          <a:p>
            <a:pPr marL="285750" indent="-285750">
              <a:buFont typeface="Wingdings" panose="05000000000000000000" pitchFamily="2" charset="2"/>
              <a:buChar char="q"/>
            </a:pPr>
            <a:r>
              <a:rPr lang="en-GB" b="1" dirty="0"/>
              <a:t>Get random float number using a NumPy</a:t>
            </a:r>
          </a:p>
          <a:p>
            <a:pPr marL="285750" indent="-285750">
              <a:buFont typeface="Wingdings" panose="05000000000000000000" pitchFamily="2" charset="2"/>
              <a:buChar char="q"/>
            </a:pPr>
            <a:r>
              <a:rPr lang="en-GB" b="1" dirty="0" err="1"/>
              <a:t>Numpy</a:t>
            </a:r>
            <a:r>
              <a:rPr lang="en-GB" b="1" dirty="0"/>
              <a:t> to generate a random float number between range</a:t>
            </a:r>
          </a:p>
          <a:p>
            <a:pPr marL="285750" indent="-285750">
              <a:buFont typeface="Wingdings" panose="05000000000000000000" pitchFamily="2" charset="2"/>
              <a:buChar char="q"/>
            </a:pPr>
            <a:r>
              <a:rPr lang="en-GB" b="1" dirty="0"/>
              <a:t>Create an n-dimensional array of float numbers</a:t>
            </a:r>
          </a:p>
        </p:txBody>
      </p:sp>
    </p:spTree>
    <p:extLst>
      <p:ext uri="{BB962C8B-B14F-4D97-AF65-F5344CB8AC3E}">
        <p14:creationId xmlns:p14="http://schemas.microsoft.com/office/powerpoint/2010/main" val="30693120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2AE6B-5FEE-4DAF-6E94-99BDA37ECB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70EC7E-E1CC-34C7-3E72-2D9B5DFFD541}"/>
              </a:ext>
            </a:extLst>
          </p:cNvPr>
          <p:cNvSpPr txBox="1"/>
          <p:nvPr/>
        </p:nvSpPr>
        <p:spPr>
          <a:xfrm>
            <a:off x="233916" y="223284"/>
            <a:ext cx="11738344" cy="1538883"/>
          </a:xfrm>
          <a:prstGeom prst="rect">
            <a:avLst/>
          </a:prstGeom>
          <a:noFill/>
        </p:spPr>
        <p:txBody>
          <a:bodyPr wrap="square">
            <a:spAutoFit/>
          </a:bodyPr>
          <a:lstStyle/>
          <a:p>
            <a:r>
              <a:rPr lang="en-GB" sz="2000" b="1" dirty="0">
                <a:solidFill>
                  <a:srgbClr val="FF0000"/>
                </a:solidFill>
              </a:rPr>
              <a:t>Generate a random float number between 0 to 1</a:t>
            </a:r>
          </a:p>
          <a:p>
            <a:endParaRPr lang="en-GB" sz="2000" b="1" dirty="0">
              <a:solidFill>
                <a:srgbClr val="FF0000"/>
              </a:solidFill>
            </a:endParaRPr>
          </a:p>
          <a:p>
            <a:r>
              <a:rPr lang="en-GB" dirty="0"/>
              <a:t>Use a </a:t>
            </a:r>
            <a:r>
              <a:rPr lang="en-GB" dirty="0" err="1"/>
              <a:t>random.random</a:t>
            </a:r>
            <a:r>
              <a:rPr lang="en-GB" dirty="0"/>
              <a:t>() function of a random module to generate a random float number uniformly in the semi-open range [0.0, 1.0).</a:t>
            </a:r>
          </a:p>
          <a:p>
            <a:endParaRPr lang="en-GB" dirty="0"/>
          </a:p>
        </p:txBody>
      </p:sp>
      <p:pic>
        <p:nvPicPr>
          <p:cNvPr id="5" name="Picture 4">
            <a:extLst>
              <a:ext uri="{FF2B5EF4-FFF2-40B4-BE49-F238E27FC236}">
                <a16:creationId xmlns:a16="http://schemas.microsoft.com/office/drawing/2014/main" id="{825624F4-F139-C882-2FD9-DC60B09306AB}"/>
              </a:ext>
            </a:extLst>
          </p:cNvPr>
          <p:cNvPicPr>
            <a:picLocks noChangeAspect="1"/>
          </p:cNvPicPr>
          <p:nvPr/>
        </p:nvPicPr>
        <p:blipFill>
          <a:blip r:embed="rId2"/>
          <a:stretch>
            <a:fillRect/>
          </a:stretch>
        </p:blipFill>
        <p:spPr>
          <a:xfrm>
            <a:off x="4310062" y="1490662"/>
            <a:ext cx="3571875" cy="3876675"/>
          </a:xfrm>
          <a:prstGeom prst="rect">
            <a:avLst/>
          </a:prstGeom>
        </p:spPr>
      </p:pic>
      <p:sp>
        <p:nvSpPr>
          <p:cNvPr id="6" name="Rectangle 1">
            <a:extLst>
              <a:ext uri="{FF2B5EF4-FFF2-40B4-BE49-F238E27FC236}">
                <a16:creationId xmlns:a16="http://schemas.microsoft.com/office/drawing/2014/main" id="{1266F84E-28FF-9688-A200-520A495CF238}"/>
              </a:ext>
            </a:extLst>
          </p:cNvPr>
          <p:cNvSpPr>
            <a:spLocks noChangeArrowheads="1"/>
          </p:cNvSpPr>
          <p:nvPr/>
        </p:nvSpPr>
        <p:spPr bwMode="auto">
          <a:xfrm>
            <a:off x="233916" y="5743829"/>
            <a:ext cx="11958084" cy="707886"/>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Inter-Regular"/>
              </a:rPr>
              <a:t>Note</a:t>
            </a:r>
            <a:r>
              <a:rPr kumimoji="0" lang="en-US" altLang="en-US" sz="2000" b="0" i="0" u="none" strike="noStrike" cap="none" normalizeH="0" baseline="0" dirty="0">
                <a:ln>
                  <a:noFill/>
                </a:ln>
                <a:solidFill>
                  <a:srgbClr val="222222"/>
                </a:solidFill>
                <a:effectLst/>
                <a:latin typeface="Inter-Regular"/>
              </a:rPr>
              <a:t>: A </a:t>
            </a:r>
            <a:r>
              <a:rPr kumimoji="0" lang="en-US" altLang="en-US" sz="2000" b="0" i="0" u="none" strike="noStrike" cap="none" normalizeH="0" baseline="0" dirty="0">
                <a:ln>
                  <a:noFill/>
                </a:ln>
                <a:solidFill>
                  <a:srgbClr val="6C0B24"/>
                </a:solidFill>
                <a:effectLst/>
                <a:latin typeface="Consolas" panose="020B0609020204030204" pitchFamily="49" charset="0"/>
              </a:rPr>
              <a:t>random()</a:t>
            </a:r>
            <a:r>
              <a:rPr kumimoji="0" lang="en-US" altLang="en-US" sz="2000" b="0" i="0" u="none" strike="noStrike" cap="none" normalizeH="0" baseline="0" dirty="0">
                <a:ln>
                  <a:noFill/>
                </a:ln>
                <a:solidFill>
                  <a:srgbClr val="222222"/>
                </a:solidFill>
                <a:effectLst/>
                <a:latin typeface="Inter-Regular"/>
              </a:rPr>
              <a:t> function can only provide float numbers between 0.1. to 1.0. Us uniform() method to generate a random float number between any two numbers.</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25987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F0252-230C-C3DD-124A-D1B593F38A4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FF11A6-A17A-B570-1E06-43BD3A489BC6}"/>
              </a:ext>
            </a:extLst>
          </p:cNvPr>
          <p:cNvSpPr txBox="1"/>
          <p:nvPr/>
        </p:nvSpPr>
        <p:spPr>
          <a:xfrm>
            <a:off x="221512" y="376443"/>
            <a:ext cx="11748976" cy="6217087"/>
          </a:xfrm>
          <a:prstGeom prst="rect">
            <a:avLst/>
          </a:prstGeom>
          <a:noFill/>
        </p:spPr>
        <p:txBody>
          <a:bodyPr wrap="square">
            <a:spAutoFit/>
          </a:bodyPr>
          <a:lstStyle/>
          <a:p>
            <a:r>
              <a:rPr lang="en-GB" sz="2000" b="1" dirty="0" err="1">
                <a:solidFill>
                  <a:srgbClr val="FF0000"/>
                </a:solidFill>
              </a:rPr>
              <a:t>random.uniform</a:t>
            </a:r>
            <a:r>
              <a:rPr lang="en-GB" sz="2000" b="1" dirty="0">
                <a:solidFill>
                  <a:srgbClr val="FF0000"/>
                </a:solidFill>
              </a:rPr>
              <a:t>() to get a random float number within a range</a:t>
            </a:r>
          </a:p>
          <a:p>
            <a:r>
              <a:rPr lang="en-GB" dirty="0"/>
              <a:t>The </a:t>
            </a:r>
            <a:r>
              <a:rPr lang="en-GB" dirty="0" err="1"/>
              <a:t>random.uniform</a:t>
            </a:r>
            <a:r>
              <a:rPr lang="en-GB" dirty="0"/>
              <a:t>() function returns a random floating-point number between a given range in Python. For example, It can generate a random float number between 10 to 100 Or from 50.50 to 75.5.</a:t>
            </a:r>
          </a:p>
          <a:p>
            <a:endParaRPr lang="en-GB" dirty="0"/>
          </a:p>
          <a:p>
            <a:r>
              <a:rPr lang="en-GB" b="1" dirty="0"/>
              <a:t>Syntax</a:t>
            </a:r>
          </a:p>
          <a:p>
            <a:r>
              <a:rPr lang="en-GB" dirty="0" err="1"/>
              <a:t>random.uniform</a:t>
            </a:r>
            <a:r>
              <a:rPr lang="en-GB" dirty="0"/>
              <a:t>(start, stop)</a:t>
            </a:r>
          </a:p>
          <a:p>
            <a:endParaRPr lang="en-GB" dirty="0"/>
          </a:p>
          <a:p>
            <a:r>
              <a:rPr lang="en-GB" dirty="0"/>
              <a:t>The </a:t>
            </a:r>
            <a:r>
              <a:rPr lang="en-GB" dirty="0" err="1"/>
              <a:t>random.uniform</a:t>
            </a:r>
            <a:r>
              <a:rPr lang="en-GB" dirty="0"/>
              <a:t>() function returns a random floating-point number N such that start &lt;= N &lt;= stop.</a:t>
            </a:r>
          </a:p>
          <a:p>
            <a:endParaRPr lang="en-GB" dirty="0"/>
          </a:p>
          <a:p>
            <a:r>
              <a:rPr lang="en-GB" dirty="0"/>
              <a:t>In simple words, uniform(10.5, 15.5) will generate any float number greater than or equal to 10.5 and less than or equal to 20.5.</a:t>
            </a:r>
          </a:p>
          <a:p>
            <a:endParaRPr lang="en-GB" dirty="0"/>
          </a:p>
          <a:p>
            <a:r>
              <a:rPr lang="en-GB" b="1" dirty="0">
                <a:solidFill>
                  <a:srgbClr val="FF0000"/>
                </a:solidFill>
              </a:rPr>
              <a:t>Parameters</a:t>
            </a:r>
          </a:p>
          <a:p>
            <a:endParaRPr lang="en-GB" dirty="0"/>
          </a:p>
          <a:p>
            <a:r>
              <a:rPr lang="en-GB" dirty="0"/>
              <a:t>The uniform() function accepts two arguments, and both are compulsory. If you miss any of them, you will get a </a:t>
            </a:r>
            <a:r>
              <a:rPr lang="en-GB" dirty="0" err="1"/>
              <a:t>TypeError</a:t>
            </a:r>
            <a:r>
              <a:rPr lang="en-GB" dirty="0"/>
              <a:t> uniform() missing 1 required positional argument.</a:t>
            </a:r>
          </a:p>
          <a:p>
            <a:endParaRPr lang="en-GB" dirty="0"/>
          </a:p>
          <a:p>
            <a:pPr marL="285750" indent="-285750">
              <a:buFont typeface="Wingdings" panose="05000000000000000000" pitchFamily="2" charset="2"/>
              <a:buChar char="q"/>
            </a:pPr>
            <a:r>
              <a:rPr lang="en-GB" b="1" dirty="0"/>
              <a:t>start: it is the star number in a float range. i.e., lower limit. The default value is 0 if not specified.</a:t>
            </a:r>
          </a:p>
          <a:p>
            <a:pPr marL="285750" indent="-285750">
              <a:buFont typeface="Wingdings" panose="05000000000000000000" pitchFamily="2" charset="2"/>
              <a:buChar char="q"/>
            </a:pPr>
            <a:r>
              <a:rPr lang="en-GB" b="1" dirty="0"/>
              <a:t>stop: It is the end/last number in a range. It is the upper limit.</a:t>
            </a:r>
          </a:p>
          <a:p>
            <a:endParaRPr lang="en-GB" dirty="0"/>
          </a:p>
          <a:p>
            <a:r>
              <a:rPr lang="en-GB" dirty="0"/>
              <a:t>Example</a:t>
            </a:r>
          </a:p>
          <a:p>
            <a:r>
              <a:rPr lang="en-GB" dirty="0"/>
              <a:t>Let see how to use the </a:t>
            </a:r>
            <a:r>
              <a:rPr lang="en-GB" dirty="0" err="1"/>
              <a:t>random.uniform</a:t>
            </a:r>
            <a:r>
              <a:rPr lang="en-GB" dirty="0"/>
              <a:t>() function to get a random float number within a range.</a:t>
            </a:r>
          </a:p>
        </p:txBody>
      </p:sp>
    </p:spTree>
    <p:extLst>
      <p:ext uri="{BB962C8B-B14F-4D97-AF65-F5344CB8AC3E}">
        <p14:creationId xmlns:p14="http://schemas.microsoft.com/office/powerpoint/2010/main" val="1121996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1561FF-BFC1-9A2A-52E9-56013290B0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4C56F98-FC46-BE7B-3712-3E264200C384}"/>
              </a:ext>
            </a:extLst>
          </p:cNvPr>
          <p:cNvPicPr>
            <a:picLocks noChangeAspect="1"/>
          </p:cNvPicPr>
          <p:nvPr/>
        </p:nvPicPr>
        <p:blipFill>
          <a:blip r:embed="rId2"/>
          <a:stretch>
            <a:fillRect/>
          </a:stretch>
        </p:blipFill>
        <p:spPr>
          <a:xfrm>
            <a:off x="2014634" y="643467"/>
            <a:ext cx="816273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7927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DC7CA-AF8C-9567-FA79-2FDA76E482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166C4D1-B1D8-4AA4-2F23-398B12F11FF1}"/>
              </a:ext>
            </a:extLst>
          </p:cNvPr>
          <p:cNvSpPr txBox="1"/>
          <p:nvPr/>
        </p:nvSpPr>
        <p:spPr>
          <a:xfrm>
            <a:off x="318977" y="335846"/>
            <a:ext cx="11706446" cy="5109091"/>
          </a:xfrm>
          <a:prstGeom prst="rect">
            <a:avLst/>
          </a:prstGeom>
          <a:noFill/>
        </p:spPr>
        <p:txBody>
          <a:bodyPr wrap="square">
            <a:spAutoFit/>
          </a:bodyPr>
          <a:lstStyle/>
          <a:p>
            <a:r>
              <a:rPr lang="en-GB" sz="2000" b="1" dirty="0">
                <a:solidFill>
                  <a:srgbClr val="FF0000"/>
                </a:solidFill>
              </a:rPr>
              <a:t>Points to remember about uniform() function</a:t>
            </a:r>
          </a:p>
          <a:p>
            <a:r>
              <a:rPr lang="en-GB" dirty="0"/>
              <a:t>The start value need not be smaller than the stop value.</a:t>
            </a:r>
          </a:p>
          <a:p>
            <a:endParaRPr lang="en-GB" dirty="0"/>
          </a:p>
          <a:p>
            <a:pPr marL="285750" indent="-285750">
              <a:buFont typeface="Wingdings" panose="05000000000000000000" pitchFamily="2" charset="2"/>
              <a:buChar char="q"/>
            </a:pPr>
            <a:r>
              <a:rPr lang="en-GB" b="1" dirty="0"/>
              <a:t>If start &lt;= stop, it generates a random float number that is greater than or equal to the start number and less than or equal to the stop number.</a:t>
            </a:r>
          </a:p>
          <a:p>
            <a:pPr marL="285750" indent="-285750">
              <a:buFont typeface="Wingdings" panose="05000000000000000000" pitchFamily="2" charset="2"/>
              <a:buChar char="q"/>
            </a:pPr>
            <a:r>
              <a:rPr lang="en-GB" b="1" dirty="0"/>
              <a:t>If stop &lt;= start, it generates a random float number that is greater than or equal to the stop number and less than or equal to the start number.</a:t>
            </a:r>
          </a:p>
          <a:p>
            <a:pPr marL="285750" indent="-285750">
              <a:buFont typeface="Wingdings" panose="05000000000000000000" pitchFamily="2" charset="2"/>
              <a:buChar char="q"/>
            </a:pPr>
            <a:r>
              <a:rPr lang="en-GB" b="1" dirty="0"/>
              <a:t>For example, you can use </a:t>
            </a:r>
            <a:r>
              <a:rPr lang="en-GB" b="1" dirty="0" err="1"/>
              <a:t>random.uniform</a:t>
            </a:r>
            <a:r>
              <a:rPr lang="en-GB" b="1" dirty="0"/>
              <a:t>() to generate a random float number between 10 to 100 and from 100 to 10. Both are treated the same.</a:t>
            </a:r>
          </a:p>
          <a:p>
            <a:pPr marL="285750" indent="-285750">
              <a:buFont typeface="Wingdings" panose="05000000000000000000" pitchFamily="2" charset="2"/>
              <a:buChar char="q"/>
            </a:pPr>
            <a:r>
              <a:rPr lang="en-GB" b="1" dirty="0"/>
              <a:t>The step argument is not available in </a:t>
            </a:r>
            <a:r>
              <a:rPr lang="en-GB" b="1" dirty="0" err="1"/>
              <a:t>random.uniform</a:t>
            </a:r>
            <a:r>
              <a:rPr lang="en-GB" b="1" dirty="0"/>
              <a:t>()</a:t>
            </a:r>
          </a:p>
          <a:p>
            <a:endParaRPr lang="en-GB" dirty="0"/>
          </a:p>
          <a:p>
            <a:endParaRPr lang="en-GB" dirty="0"/>
          </a:p>
          <a:p>
            <a:r>
              <a:rPr lang="en-GB" b="1" dirty="0">
                <a:solidFill>
                  <a:srgbClr val="FF0000"/>
                </a:solidFill>
              </a:rPr>
              <a:t>Generate a random float number up to 2 decimal places</a:t>
            </a:r>
          </a:p>
          <a:p>
            <a:r>
              <a:rPr lang="en-GB" dirty="0"/>
              <a:t>As you can see in the above examples, a random float number has more than ten decimal places. In many cases, we need a random float number with limited decimal digits after the decimal point.</a:t>
            </a:r>
          </a:p>
          <a:p>
            <a:endParaRPr lang="en-GB" dirty="0"/>
          </a:p>
          <a:p>
            <a:r>
              <a:rPr lang="en-GB" dirty="0"/>
              <a:t>Use the round() function inside the </a:t>
            </a:r>
            <a:r>
              <a:rPr lang="en-GB" dirty="0" err="1"/>
              <a:t>random.random</a:t>
            </a:r>
            <a:r>
              <a:rPr lang="en-GB" dirty="0"/>
              <a:t>() and </a:t>
            </a:r>
            <a:r>
              <a:rPr lang="en-GB" dirty="0" err="1"/>
              <a:t>random.uniform</a:t>
            </a:r>
            <a:r>
              <a:rPr lang="en-GB" dirty="0"/>
              <a:t>() function to limit float number precision to two decimal places.</a:t>
            </a:r>
          </a:p>
        </p:txBody>
      </p:sp>
    </p:spTree>
    <p:extLst>
      <p:ext uri="{BB962C8B-B14F-4D97-AF65-F5344CB8AC3E}">
        <p14:creationId xmlns:p14="http://schemas.microsoft.com/office/powerpoint/2010/main" val="28636732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CFA1AB-FBFB-8DCE-5B96-A2727D1BCA7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BF5EEA-B4BD-07E0-1FCF-8DB990959BF1}"/>
              </a:ext>
            </a:extLst>
          </p:cNvPr>
          <p:cNvPicPr>
            <a:picLocks noChangeAspect="1"/>
          </p:cNvPicPr>
          <p:nvPr/>
        </p:nvPicPr>
        <p:blipFill>
          <a:blip r:embed="rId2"/>
          <a:stretch>
            <a:fillRect/>
          </a:stretch>
        </p:blipFill>
        <p:spPr>
          <a:xfrm>
            <a:off x="3296470" y="643467"/>
            <a:ext cx="559906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079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F06F-5711-831E-B374-A80A89BC41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DD130E-8F5D-6156-031F-2676D4E0FA44}"/>
              </a:ext>
            </a:extLst>
          </p:cNvPr>
          <p:cNvSpPr txBox="1"/>
          <p:nvPr/>
        </p:nvSpPr>
        <p:spPr>
          <a:xfrm>
            <a:off x="212651" y="127592"/>
            <a:ext cx="11812772" cy="2339102"/>
          </a:xfrm>
          <a:prstGeom prst="rect">
            <a:avLst/>
          </a:prstGeom>
          <a:noFill/>
        </p:spPr>
        <p:txBody>
          <a:bodyPr wrap="square">
            <a:spAutoFit/>
          </a:bodyPr>
          <a:lstStyle/>
          <a:p>
            <a:r>
              <a:rPr lang="en-GB" sz="2000" b="1" dirty="0">
                <a:solidFill>
                  <a:srgbClr val="FF0000"/>
                </a:solidFill>
              </a:rPr>
              <a:t>Generate random Universally unique IDs</a:t>
            </a:r>
          </a:p>
          <a:p>
            <a:r>
              <a:rPr lang="en-GB" dirty="0"/>
              <a:t>Python UUID Module provides immutable UUID objects. UUID is a Universally Unique Identifier. It has the functions to generate all versions of UUID. Using the uuid4() function of a UUID module, you can generate a 128 bit long random unique ID ad it's cryptographically safe.</a:t>
            </a:r>
          </a:p>
          <a:p>
            <a:endParaRPr lang="en-GB" dirty="0"/>
          </a:p>
          <a:p>
            <a:r>
              <a:rPr lang="en-GB" dirty="0"/>
              <a:t>These unique ids are used to identify the documents, Users, resources, or information in computer systems.</a:t>
            </a:r>
          </a:p>
          <a:p>
            <a:endParaRPr lang="en-GB" dirty="0"/>
          </a:p>
          <a:p>
            <a:r>
              <a:rPr lang="en-GB" dirty="0"/>
              <a:t>Example:</a:t>
            </a:r>
          </a:p>
        </p:txBody>
      </p:sp>
      <p:pic>
        <p:nvPicPr>
          <p:cNvPr id="5" name="Picture 4">
            <a:extLst>
              <a:ext uri="{FF2B5EF4-FFF2-40B4-BE49-F238E27FC236}">
                <a16:creationId xmlns:a16="http://schemas.microsoft.com/office/drawing/2014/main" id="{E551DAFA-1F4A-41FF-CAB1-DC9AF64CAD89}"/>
              </a:ext>
            </a:extLst>
          </p:cNvPr>
          <p:cNvPicPr>
            <a:picLocks noChangeAspect="1"/>
          </p:cNvPicPr>
          <p:nvPr/>
        </p:nvPicPr>
        <p:blipFill>
          <a:blip r:embed="rId2"/>
          <a:stretch>
            <a:fillRect/>
          </a:stretch>
        </p:blipFill>
        <p:spPr>
          <a:xfrm>
            <a:off x="1956944" y="2857782"/>
            <a:ext cx="7172325" cy="3067050"/>
          </a:xfrm>
          <a:prstGeom prst="rect">
            <a:avLst/>
          </a:prstGeom>
        </p:spPr>
      </p:pic>
    </p:spTree>
    <p:extLst>
      <p:ext uri="{BB962C8B-B14F-4D97-AF65-F5344CB8AC3E}">
        <p14:creationId xmlns:p14="http://schemas.microsoft.com/office/powerpoint/2010/main" val="367234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556BD-0376-BEE3-CDEE-69D3F13552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0A1DAE-B4F9-F5C3-383D-3DE307A62D83}"/>
              </a:ext>
            </a:extLst>
          </p:cNvPr>
          <p:cNvSpPr txBox="1"/>
          <p:nvPr/>
        </p:nvSpPr>
        <p:spPr>
          <a:xfrm>
            <a:off x="255181" y="180754"/>
            <a:ext cx="11685182" cy="1261884"/>
          </a:xfrm>
          <a:prstGeom prst="rect">
            <a:avLst/>
          </a:prstGeom>
          <a:noFill/>
        </p:spPr>
        <p:txBody>
          <a:bodyPr wrap="square">
            <a:spAutoFit/>
          </a:bodyPr>
          <a:lstStyle/>
          <a:p>
            <a:r>
              <a:rPr lang="en-GB" sz="2000" b="1" dirty="0">
                <a:solidFill>
                  <a:srgbClr val="FF0000"/>
                </a:solidFill>
              </a:rPr>
              <a:t>Get random decimal</a:t>
            </a:r>
          </a:p>
          <a:p>
            <a:endParaRPr lang="en-GB" sz="2000" b="1" dirty="0">
              <a:solidFill>
                <a:srgbClr val="FF0000"/>
              </a:solidFill>
            </a:endParaRPr>
          </a:p>
          <a:p>
            <a:r>
              <a:rPr lang="en-GB" dirty="0"/>
              <a:t>The </a:t>
            </a:r>
            <a:r>
              <a:rPr lang="en-GB" dirty="0" err="1"/>
              <a:t>random.uniform</a:t>
            </a:r>
            <a:r>
              <a:rPr lang="en-GB" dirty="0"/>
              <a:t>() and </a:t>
            </a:r>
            <a:r>
              <a:rPr lang="en-GB" dirty="0" err="1"/>
              <a:t>random.random</a:t>
            </a:r>
            <a:r>
              <a:rPr lang="en-GB" dirty="0"/>
              <a:t>() only returns float number. To get a random </a:t>
            </a:r>
            <a:r>
              <a:rPr lang="en-GB" dirty="0" err="1"/>
              <a:t>decimal.Decimal</a:t>
            </a:r>
            <a:r>
              <a:rPr lang="en-GB" dirty="0"/>
              <a:t> instance, you need explicitly convert it into </a:t>
            </a:r>
            <a:r>
              <a:rPr lang="en-GB" dirty="0" err="1"/>
              <a:t>decimal.Decimal</a:t>
            </a:r>
            <a:r>
              <a:rPr lang="en-GB" dirty="0"/>
              <a:t>.</a:t>
            </a:r>
          </a:p>
        </p:txBody>
      </p:sp>
      <p:pic>
        <p:nvPicPr>
          <p:cNvPr id="5" name="Picture 4">
            <a:extLst>
              <a:ext uri="{FF2B5EF4-FFF2-40B4-BE49-F238E27FC236}">
                <a16:creationId xmlns:a16="http://schemas.microsoft.com/office/drawing/2014/main" id="{19A2DA62-4AEF-B0BE-8FBA-BA3BDEC69852}"/>
              </a:ext>
            </a:extLst>
          </p:cNvPr>
          <p:cNvPicPr>
            <a:picLocks noChangeAspect="1"/>
          </p:cNvPicPr>
          <p:nvPr/>
        </p:nvPicPr>
        <p:blipFill>
          <a:blip r:embed="rId2"/>
          <a:stretch>
            <a:fillRect/>
          </a:stretch>
        </p:blipFill>
        <p:spPr>
          <a:xfrm>
            <a:off x="2933700" y="1809750"/>
            <a:ext cx="6324600" cy="3238500"/>
          </a:xfrm>
          <a:prstGeom prst="rect">
            <a:avLst/>
          </a:prstGeom>
        </p:spPr>
      </p:pic>
    </p:spTree>
    <p:extLst>
      <p:ext uri="{BB962C8B-B14F-4D97-AF65-F5344CB8AC3E}">
        <p14:creationId xmlns:p14="http://schemas.microsoft.com/office/powerpoint/2010/main" val="8698810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A8706-05ED-1933-F129-C398C6F1FC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5C14AF-93AA-2787-5BD3-33C111CE561D}"/>
              </a:ext>
            </a:extLst>
          </p:cNvPr>
          <p:cNvSpPr txBox="1"/>
          <p:nvPr/>
        </p:nvSpPr>
        <p:spPr>
          <a:xfrm>
            <a:off x="159487" y="180753"/>
            <a:ext cx="11748977" cy="2339102"/>
          </a:xfrm>
          <a:prstGeom prst="rect">
            <a:avLst/>
          </a:prstGeom>
          <a:noFill/>
        </p:spPr>
        <p:txBody>
          <a:bodyPr wrap="square">
            <a:spAutoFit/>
          </a:bodyPr>
          <a:lstStyle/>
          <a:p>
            <a:r>
              <a:rPr lang="en-GB" sz="2000" b="1" dirty="0">
                <a:solidFill>
                  <a:srgbClr val="FF0000"/>
                </a:solidFill>
              </a:rPr>
              <a:t>Random float number with step</a:t>
            </a:r>
          </a:p>
          <a:p>
            <a:r>
              <a:rPr lang="en-GB" dirty="0"/>
              <a:t>Let’s see how to generate a random float number from a range() with a specific interval (The step value).</a:t>
            </a:r>
          </a:p>
          <a:p>
            <a:endParaRPr lang="en-GB" dirty="0"/>
          </a:p>
          <a:p>
            <a:r>
              <a:rPr lang="en-GB" dirty="0"/>
              <a:t>For example, If you want to get a random integer from a range(1, 100, 2) with an interval 2, you can do that easily using </a:t>
            </a:r>
            <a:r>
              <a:rPr lang="en-GB" dirty="0" err="1"/>
              <a:t>random.choice</a:t>
            </a:r>
            <a:r>
              <a:rPr lang="en-GB" dirty="0"/>
              <a:t>(range(1, 100, 2)). But as you know, range() doesn’t support the float numbers. In this case, we need to convert an integer to floats.</a:t>
            </a:r>
          </a:p>
          <a:p>
            <a:endParaRPr lang="en-GB" dirty="0"/>
          </a:p>
          <a:p>
            <a:r>
              <a:rPr lang="en-GB" b="1" dirty="0">
                <a:solidFill>
                  <a:srgbClr val="FF0000"/>
                </a:solidFill>
              </a:rPr>
              <a:t>Note: </a:t>
            </a:r>
            <a:r>
              <a:rPr lang="en-GB" dirty="0"/>
              <a:t>we used </a:t>
            </a:r>
            <a:r>
              <a:rPr lang="en-GB" dirty="0" err="1"/>
              <a:t>random.choice</a:t>
            </a:r>
            <a:r>
              <a:rPr lang="en-GB" dirty="0"/>
              <a:t>() to choose a single number from the range of float numbers.</a:t>
            </a:r>
          </a:p>
        </p:txBody>
      </p:sp>
      <p:pic>
        <p:nvPicPr>
          <p:cNvPr id="5" name="Picture 4">
            <a:extLst>
              <a:ext uri="{FF2B5EF4-FFF2-40B4-BE49-F238E27FC236}">
                <a16:creationId xmlns:a16="http://schemas.microsoft.com/office/drawing/2014/main" id="{0CC50095-52B1-461F-1DD0-DBD639DF27BB}"/>
              </a:ext>
            </a:extLst>
          </p:cNvPr>
          <p:cNvPicPr>
            <a:picLocks noChangeAspect="1"/>
          </p:cNvPicPr>
          <p:nvPr/>
        </p:nvPicPr>
        <p:blipFill>
          <a:blip r:embed="rId2"/>
          <a:stretch>
            <a:fillRect/>
          </a:stretch>
        </p:blipFill>
        <p:spPr>
          <a:xfrm>
            <a:off x="3162853" y="2953636"/>
            <a:ext cx="5419725" cy="3162300"/>
          </a:xfrm>
          <a:prstGeom prst="rect">
            <a:avLst/>
          </a:prstGeom>
        </p:spPr>
      </p:pic>
    </p:spTree>
    <p:extLst>
      <p:ext uri="{BB962C8B-B14F-4D97-AF65-F5344CB8AC3E}">
        <p14:creationId xmlns:p14="http://schemas.microsoft.com/office/powerpoint/2010/main" val="4577949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036EE-5AE9-3009-2871-6A621AD9D2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9A5BC9-4E9E-4BBD-F175-A06C4C0E39E2}"/>
              </a:ext>
            </a:extLst>
          </p:cNvPr>
          <p:cNvSpPr txBox="1"/>
          <p:nvPr/>
        </p:nvSpPr>
        <p:spPr>
          <a:xfrm>
            <a:off x="148855" y="244549"/>
            <a:ext cx="11834037" cy="1785104"/>
          </a:xfrm>
          <a:prstGeom prst="rect">
            <a:avLst/>
          </a:prstGeom>
          <a:noFill/>
        </p:spPr>
        <p:txBody>
          <a:bodyPr wrap="square">
            <a:spAutoFit/>
          </a:bodyPr>
          <a:lstStyle/>
          <a:p>
            <a:r>
              <a:rPr lang="en-GB" sz="2000" b="1" dirty="0">
                <a:solidFill>
                  <a:srgbClr val="FF0000"/>
                </a:solidFill>
              </a:rPr>
              <a:t>Generate a list of random floats between a range</a:t>
            </a:r>
          </a:p>
          <a:p>
            <a:r>
              <a:rPr lang="en-GB" dirty="0"/>
              <a:t>In this section, we will see how to generate multiple random float numbers. In this example, we will see how to create a list of 10 random floats within a range of 50.50 to 500.50.</a:t>
            </a:r>
          </a:p>
          <a:p>
            <a:endParaRPr lang="en-GB" dirty="0"/>
          </a:p>
          <a:p>
            <a:r>
              <a:rPr lang="en-GB" b="1" dirty="0">
                <a:solidFill>
                  <a:srgbClr val="FF0000"/>
                </a:solidFill>
              </a:rPr>
              <a:t>Note:</a:t>
            </a:r>
            <a:r>
              <a:rPr lang="en-GB" dirty="0"/>
              <a:t> In the above example, there is a chance to get duplicate float numbers in a list. let’s see how to generate a list of unique random floats.</a:t>
            </a:r>
          </a:p>
        </p:txBody>
      </p:sp>
      <p:pic>
        <p:nvPicPr>
          <p:cNvPr id="5" name="Picture 4">
            <a:extLst>
              <a:ext uri="{FF2B5EF4-FFF2-40B4-BE49-F238E27FC236}">
                <a16:creationId xmlns:a16="http://schemas.microsoft.com/office/drawing/2014/main" id="{97DACEFB-ACA4-5405-590B-3557996024CD}"/>
              </a:ext>
            </a:extLst>
          </p:cNvPr>
          <p:cNvPicPr>
            <a:picLocks noChangeAspect="1"/>
          </p:cNvPicPr>
          <p:nvPr/>
        </p:nvPicPr>
        <p:blipFill>
          <a:blip r:embed="rId2"/>
          <a:stretch>
            <a:fillRect/>
          </a:stretch>
        </p:blipFill>
        <p:spPr>
          <a:xfrm>
            <a:off x="1060485" y="2198913"/>
            <a:ext cx="10010775" cy="4478939"/>
          </a:xfrm>
          <a:prstGeom prst="rect">
            <a:avLst/>
          </a:prstGeom>
        </p:spPr>
      </p:pic>
    </p:spTree>
    <p:extLst>
      <p:ext uri="{BB962C8B-B14F-4D97-AF65-F5344CB8AC3E}">
        <p14:creationId xmlns:p14="http://schemas.microsoft.com/office/powerpoint/2010/main" val="26606766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5D896-1096-6FD8-44E6-04F3793F2B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D35D144-70E2-281F-C884-4AEBAB1AB162}"/>
              </a:ext>
            </a:extLst>
          </p:cNvPr>
          <p:cNvSpPr txBox="1"/>
          <p:nvPr/>
        </p:nvSpPr>
        <p:spPr>
          <a:xfrm>
            <a:off x="276446" y="250509"/>
            <a:ext cx="11419368" cy="2862322"/>
          </a:xfrm>
          <a:prstGeom prst="rect">
            <a:avLst/>
          </a:prstGeom>
          <a:noFill/>
        </p:spPr>
        <p:txBody>
          <a:bodyPr wrap="square">
            <a:spAutoFit/>
          </a:bodyPr>
          <a:lstStyle/>
          <a:p>
            <a:r>
              <a:rPr lang="en-GB" b="1" dirty="0">
                <a:solidFill>
                  <a:srgbClr val="FF0000"/>
                </a:solidFill>
              </a:rPr>
              <a:t>Random float number with step</a:t>
            </a:r>
          </a:p>
          <a:p>
            <a:r>
              <a:rPr lang="en-GB" dirty="0"/>
              <a:t>Let’s see how to generate a random float number from a range() with a specific interval (The step value).</a:t>
            </a:r>
          </a:p>
          <a:p>
            <a:endParaRPr lang="en-GB" dirty="0"/>
          </a:p>
          <a:p>
            <a:r>
              <a:rPr lang="en-GB" dirty="0"/>
              <a:t>For example, If you want to get a random integer from a range(1, 100, 2) with an interval 2, you can do that easily using </a:t>
            </a:r>
            <a:r>
              <a:rPr lang="en-GB" dirty="0" err="1"/>
              <a:t>random.choice</a:t>
            </a:r>
            <a:r>
              <a:rPr lang="en-GB" dirty="0"/>
              <a:t>(range(1, 100, 2)). But as you know, range() doesn’t support the float numbers. In this case, we need to convert an integer to floats.</a:t>
            </a:r>
          </a:p>
          <a:p>
            <a:endParaRPr lang="en-GB" dirty="0"/>
          </a:p>
          <a:p>
            <a:r>
              <a:rPr lang="en-GB" b="1" dirty="0">
                <a:solidFill>
                  <a:srgbClr val="FF0000"/>
                </a:solidFill>
              </a:rPr>
              <a:t>Note:</a:t>
            </a:r>
            <a:r>
              <a:rPr lang="en-GB" dirty="0"/>
              <a:t> we used </a:t>
            </a:r>
            <a:r>
              <a:rPr lang="en-GB" dirty="0" err="1"/>
              <a:t>random.choice</a:t>
            </a:r>
            <a:r>
              <a:rPr lang="en-GB" dirty="0"/>
              <a:t>() to choose a single number from the range of float numbers.</a:t>
            </a:r>
          </a:p>
          <a:p>
            <a:endParaRPr lang="en-GB" dirty="0"/>
          </a:p>
          <a:p>
            <a:endParaRPr lang="en-GB" dirty="0"/>
          </a:p>
        </p:txBody>
      </p:sp>
      <p:pic>
        <p:nvPicPr>
          <p:cNvPr id="5" name="Picture 4">
            <a:extLst>
              <a:ext uri="{FF2B5EF4-FFF2-40B4-BE49-F238E27FC236}">
                <a16:creationId xmlns:a16="http://schemas.microsoft.com/office/drawing/2014/main" id="{60FAD649-5D61-0276-2539-FA04426B7404}"/>
              </a:ext>
            </a:extLst>
          </p:cNvPr>
          <p:cNvPicPr>
            <a:picLocks noChangeAspect="1"/>
          </p:cNvPicPr>
          <p:nvPr/>
        </p:nvPicPr>
        <p:blipFill>
          <a:blip r:embed="rId2"/>
          <a:stretch>
            <a:fillRect/>
          </a:stretch>
        </p:blipFill>
        <p:spPr>
          <a:xfrm>
            <a:off x="2587366" y="2898923"/>
            <a:ext cx="5762625" cy="3867150"/>
          </a:xfrm>
          <a:prstGeom prst="rect">
            <a:avLst/>
          </a:prstGeom>
        </p:spPr>
      </p:pic>
    </p:spTree>
    <p:extLst>
      <p:ext uri="{BB962C8B-B14F-4D97-AF65-F5344CB8AC3E}">
        <p14:creationId xmlns:p14="http://schemas.microsoft.com/office/powerpoint/2010/main" val="885711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B98B7-FFB8-4C25-886D-8C8C2581D4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5F78B3B-F0EF-E0AA-2043-F44F83DFD14A}"/>
              </a:ext>
            </a:extLst>
          </p:cNvPr>
          <p:cNvSpPr txBox="1"/>
          <p:nvPr/>
        </p:nvSpPr>
        <p:spPr>
          <a:xfrm>
            <a:off x="170121" y="159488"/>
            <a:ext cx="11632019" cy="1754326"/>
          </a:xfrm>
          <a:prstGeom prst="rect">
            <a:avLst/>
          </a:prstGeom>
          <a:noFill/>
        </p:spPr>
        <p:txBody>
          <a:bodyPr wrap="square">
            <a:spAutoFit/>
          </a:bodyPr>
          <a:lstStyle/>
          <a:p>
            <a:r>
              <a:rPr lang="en-GB" b="1" dirty="0">
                <a:solidFill>
                  <a:srgbClr val="FF0000"/>
                </a:solidFill>
              </a:rPr>
              <a:t>Generate a list of random floats between a range</a:t>
            </a:r>
          </a:p>
          <a:p>
            <a:r>
              <a:rPr lang="en-GB" dirty="0"/>
              <a:t>In this section, we will see how to generate multiple random float numbers. In this example, we will see how to create a list of 10 random floats within a range of 50.50 to 500.50.</a:t>
            </a:r>
          </a:p>
          <a:p>
            <a:endParaRPr lang="en-GB" dirty="0"/>
          </a:p>
          <a:p>
            <a:r>
              <a:rPr lang="en-GB" b="1" dirty="0">
                <a:solidFill>
                  <a:srgbClr val="FF0000"/>
                </a:solidFill>
              </a:rPr>
              <a:t>Note: </a:t>
            </a:r>
            <a:r>
              <a:rPr lang="en-GB" dirty="0"/>
              <a:t>In the above example, there is a chance to get duplicate float numbers in a list. let’s see how to generate a list of unique random floats.</a:t>
            </a:r>
          </a:p>
        </p:txBody>
      </p:sp>
      <p:pic>
        <p:nvPicPr>
          <p:cNvPr id="5" name="Picture 4">
            <a:extLst>
              <a:ext uri="{FF2B5EF4-FFF2-40B4-BE49-F238E27FC236}">
                <a16:creationId xmlns:a16="http://schemas.microsoft.com/office/drawing/2014/main" id="{CC608A2B-4DEC-518A-3795-01CD48320FC8}"/>
              </a:ext>
            </a:extLst>
          </p:cNvPr>
          <p:cNvPicPr>
            <a:picLocks noChangeAspect="1"/>
          </p:cNvPicPr>
          <p:nvPr/>
        </p:nvPicPr>
        <p:blipFill>
          <a:blip r:embed="rId2"/>
          <a:stretch>
            <a:fillRect/>
          </a:stretch>
        </p:blipFill>
        <p:spPr>
          <a:xfrm>
            <a:off x="999792" y="1913814"/>
            <a:ext cx="9972675" cy="4410075"/>
          </a:xfrm>
          <a:prstGeom prst="rect">
            <a:avLst/>
          </a:prstGeom>
        </p:spPr>
      </p:pic>
    </p:spTree>
    <p:extLst>
      <p:ext uri="{BB962C8B-B14F-4D97-AF65-F5344CB8AC3E}">
        <p14:creationId xmlns:p14="http://schemas.microsoft.com/office/powerpoint/2010/main" val="1039695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D3E48-6E14-D7E3-03B9-A5DB8D8CDB0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A8F234-80BD-5653-27AD-3980F7B7A3F8}"/>
              </a:ext>
            </a:extLst>
          </p:cNvPr>
          <p:cNvSpPr txBox="1"/>
          <p:nvPr/>
        </p:nvSpPr>
        <p:spPr>
          <a:xfrm>
            <a:off x="191385" y="138223"/>
            <a:ext cx="11685181" cy="2862322"/>
          </a:xfrm>
          <a:prstGeom prst="rect">
            <a:avLst/>
          </a:prstGeom>
          <a:noFill/>
        </p:spPr>
        <p:txBody>
          <a:bodyPr wrap="square">
            <a:spAutoFit/>
          </a:bodyPr>
          <a:lstStyle/>
          <a:p>
            <a:r>
              <a:rPr lang="en-GB" b="1" dirty="0">
                <a:solidFill>
                  <a:srgbClr val="FF0000"/>
                </a:solidFill>
              </a:rPr>
              <a:t>Create a list of unique random float numbers</a:t>
            </a:r>
          </a:p>
          <a:p>
            <a:r>
              <a:rPr lang="en-GB" dirty="0"/>
              <a:t>If you want to generate a list of unique random float numbers, you can do that easily using </a:t>
            </a:r>
            <a:r>
              <a:rPr lang="en-GB" dirty="0" err="1"/>
              <a:t>random.sample</a:t>
            </a:r>
            <a:r>
              <a:rPr lang="en-GB" dirty="0"/>
              <a:t>(range(1, 100), 10)).</a:t>
            </a:r>
          </a:p>
          <a:p>
            <a:endParaRPr lang="en-GB" dirty="0"/>
          </a:p>
          <a:p>
            <a:r>
              <a:rPr lang="en-GB" dirty="0"/>
              <a:t>The random sample() function never generates the duplicate. But as you know, range() doesn’t support the float numbers. But we have two workarounds to get the list of unique random float numbers. Let’s see those.</a:t>
            </a:r>
          </a:p>
          <a:p>
            <a:endParaRPr lang="en-GB" dirty="0"/>
          </a:p>
          <a:p>
            <a:r>
              <a:rPr lang="en-GB" b="1" dirty="0">
                <a:solidFill>
                  <a:srgbClr val="FF0000"/>
                </a:solidFill>
              </a:rPr>
              <a:t>Option 1: Use a list of integers to generate floats.</a:t>
            </a:r>
          </a:p>
          <a:p>
            <a:endParaRPr lang="en-GB" dirty="0"/>
          </a:p>
          <a:p>
            <a:r>
              <a:rPr lang="en-GB" b="1" dirty="0">
                <a:solidFill>
                  <a:srgbClr val="FF0000"/>
                </a:solidFill>
              </a:rPr>
              <a:t>Note: </a:t>
            </a:r>
            <a:r>
              <a:rPr lang="en-GB" dirty="0"/>
              <a:t>we used the </a:t>
            </a:r>
            <a:r>
              <a:rPr lang="en-GB" dirty="0" err="1"/>
              <a:t>random.sample</a:t>
            </a:r>
            <a:r>
              <a:rPr lang="en-GB" dirty="0"/>
              <a:t>() to choose 10 numbers from a range of numbers.</a:t>
            </a:r>
          </a:p>
        </p:txBody>
      </p:sp>
      <p:pic>
        <p:nvPicPr>
          <p:cNvPr id="5" name="Picture 4">
            <a:extLst>
              <a:ext uri="{FF2B5EF4-FFF2-40B4-BE49-F238E27FC236}">
                <a16:creationId xmlns:a16="http://schemas.microsoft.com/office/drawing/2014/main" id="{D0CD8A9B-739D-4E98-930E-63D28CDF6520}"/>
              </a:ext>
            </a:extLst>
          </p:cNvPr>
          <p:cNvPicPr>
            <a:picLocks noChangeAspect="1"/>
          </p:cNvPicPr>
          <p:nvPr/>
        </p:nvPicPr>
        <p:blipFill>
          <a:blip r:embed="rId2"/>
          <a:stretch>
            <a:fillRect/>
          </a:stretch>
        </p:blipFill>
        <p:spPr>
          <a:xfrm>
            <a:off x="1576499" y="3195527"/>
            <a:ext cx="8401050" cy="3524250"/>
          </a:xfrm>
          <a:prstGeom prst="rect">
            <a:avLst/>
          </a:prstGeom>
        </p:spPr>
      </p:pic>
    </p:spTree>
    <p:extLst>
      <p:ext uri="{BB962C8B-B14F-4D97-AF65-F5344CB8AC3E}">
        <p14:creationId xmlns:p14="http://schemas.microsoft.com/office/powerpoint/2010/main" val="5553321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7ABAA8-AB44-7642-57A5-4589EC67831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C8D433-7E48-485D-02E4-7E8316965F7C}"/>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endParaRPr lang="en-US" sz="4000" b="1" kern="1200">
              <a:solidFill>
                <a:srgbClr val="FFFFFF"/>
              </a:solidFill>
              <a:latin typeface="+mj-lt"/>
              <a:ea typeface="+mj-ea"/>
              <a:cs typeface="+mj-cs"/>
            </a:endParaRPr>
          </a:p>
          <a:p>
            <a:pPr>
              <a:lnSpc>
                <a:spcPct val="90000"/>
              </a:lnSpc>
              <a:spcBef>
                <a:spcPct val="0"/>
              </a:spcBef>
              <a:spcAft>
                <a:spcPts val="600"/>
              </a:spcAft>
            </a:pPr>
            <a:r>
              <a:rPr lang="en-US" sz="4000" b="1" kern="1200">
                <a:solidFill>
                  <a:srgbClr val="FFFFFF"/>
                </a:solidFill>
                <a:latin typeface="+mj-lt"/>
                <a:ea typeface="+mj-ea"/>
                <a:cs typeface="+mj-cs"/>
              </a:rPr>
              <a:t>Option 2: Avoid duplicates manually</a:t>
            </a:r>
          </a:p>
        </p:txBody>
      </p:sp>
      <p:pic>
        <p:nvPicPr>
          <p:cNvPr id="5" name="Picture 4">
            <a:extLst>
              <a:ext uri="{FF2B5EF4-FFF2-40B4-BE49-F238E27FC236}">
                <a16:creationId xmlns:a16="http://schemas.microsoft.com/office/drawing/2014/main" id="{A45FEE37-7C54-5F90-7A04-DD173331F37B}"/>
              </a:ext>
            </a:extLst>
          </p:cNvPr>
          <p:cNvPicPr>
            <a:picLocks noChangeAspect="1"/>
          </p:cNvPicPr>
          <p:nvPr/>
        </p:nvPicPr>
        <p:blipFill>
          <a:blip r:embed="rId2"/>
          <a:stretch>
            <a:fillRect/>
          </a:stretch>
        </p:blipFill>
        <p:spPr>
          <a:xfrm>
            <a:off x="4502428" y="381000"/>
            <a:ext cx="7225748" cy="5889171"/>
          </a:xfrm>
          <a:prstGeom prst="rect">
            <a:avLst/>
          </a:prstGeom>
        </p:spPr>
      </p:pic>
    </p:spTree>
    <p:extLst>
      <p:ext uri="{BB962C8B-B14F-4D97-AF65-F5344CB8AC3E}">
        <p14:creationId xmlns:p14="http://schemas.microsoft.com/office/powerpoint/2010/main" val="26040149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6D49-6DA8-17ED-85A4-DB0DE942EC3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BB6DFC-E962-7980-1DD3-A21823AF6A0B}"/>
              </a:ext>
            </a:extLst>
          </p:cNvPr>
          <p:cNvSpPr txBox="1"/>
          <p:nvPr/>
        </p:nvSpPr>
        <p:spPr>
          <a:xfrm>
            <a:off x="138223" y="230072"/>
            <a:ext cx="11632019" cy="4862870"/>
          </a:xfrm>
          <a:prstGeom prst="rect">
            <a:avLst/>
          </a:prstGeom>
          <a:noFill/>
        </p:spPr>
        <p:txBody>
          <a:bodyPr wrap="square">
            <a:spAutoFit/>
          </a:bodyPr>
          <a:lstStyle/>
          <a:p>
            <a:r>
              <a:rPr lang="en-GB" sz="2000" b="1" dirty="0">
                <a:solidFill>
                  <a:srgbClr val="FF0000"/>
                </a:solidFill>
              </a:rPr>
              <a:t>Difference between uniform() and random()</a:t>
            </a:r>
          </a:p>
          <a:p>
            <a:endParaRPr lang="en-GB" sz="2000" b="1" dirty="0">
              <a:solidFill>
                <a:srgbClr val="FF0000"/>
              </a:solidFill>
            </a:endParaRPr>
          </a:p>
          <a:p>
            <a:pPr marL="285750" indent="-285750">
              <a:buFont typeface="Wingdings" panose="05000000000000000000" pitchFamily="2" charset="2"/>
              <a:buChar char="q"/>
            </a:pPr>
            <a:r>
              <a:rPr lang="en-GB" dirty="0"/>
              <a:t>The random() function doesn’t take any parameters, while uniform() takes two parameters, i.e., start and stop.</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The random() function generates a random float number between 0.0 to 1.0 but never returns the upper bound. I.e., It will never generate 1.0. On the other side, the uniform(start, stop) generates any random float number between the given start and stop number. Due to the rounding effect, it can return a stop number.</a:t>
            </a:r>
          </a:p>
          <a:p>
            <a:endParaRPr lang="en-GB" dirty="0"/>
          </a:p>
          <a:p>
            <a:endParaRPr lang="en-GB" dirty="0"/>
          </a:p>
          <a:p>
            <a:r>
              <a:rPr lang="en-GB" b="1" dirty="0">
                <a:solidFill>
                  <a:srgbClr val="FF0000"/>
                </a:solidFill>
              </a:rPr>
              <a:t>Generate a secure random float number</a:t>
            </a:r>
          </a:p>
          <a:p>
            <a:r>
              <a:rPr lang="en-GB" dirty="0"/>
              <a:t>Above all examples are not cryptographically secure. The cryptographically secure random generator generates random numbers using synchronization methods to ensure that no two processes can obtain the same number at the same time. If you are producing random floats for a security-sensitive application, then you must use this approach.</a:t>
            </a:r>
          </a:p>
          <a:p>
            <a:endParaRPr lang="en-GB" dirty="0"/>
          </a:p>
          <a:p>
            <a:r>
              <a:rPr lang="en-GB" dirty="0"/>
              <a:t>Use the </a:t>
            </a:r>
            <a:r>
              <a:rPr lang="en-GB" dirty="0" err="1"/>
              <a:t>random.SystemRandom</a:t>
            </a:r>
            <a:r>
              <a:rPr lang="en-GB" dirty="0"/>
              <a:t>().random()  or </a:t>
            </a:r>
            <a:r>
              <a:rPr lang="en-GB" dirty="0" err="1"/>
              <a:t>random.SystemRandom</a:t>
            </a:r>
            <a:r>
              <a:rPr lang="en-GB" dirty="0"/>
              <a:t>().uniform() functions to generate a secure random float number in Python.</a:t>
            </a:r>
          </a:p>
        </p:txBody>
      </p:sp>
    </p:spTree>
    <p:extLst>
      <p:ext uri="{BB962C8B-B14F-4D97-AF65-F5344CB8AC3E}">
        <p14:creationId xmlns:p14="http://schemas.microsoft.com/office/powerpoint/2010/main" val="12224084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1E33A0-94A3-312B-453B-379F47EB547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AI-generated content may be incorrect.">
            <a:extLst>
              <a:ext uri="{FF2B5EF4-FFF2-40B4-BE49-F238E27FC236}">
                <a16:creationId xmlns:a16="http://schemas.microsoft.com/office/drawing/2014/main" id="{3319DD7F-304B-56AA-2CC8-16ABCB34F10B}"/>
              </a:ext>
            </a:extLst>
          </p:cNvPr>
          <p:cNvPicPr>
            <a:picLocks noChangeAspect="1"/>
          </p:cNvPicPr>
          <p:nvPr/>
        </p:nvPicPr>
        <p:blipFill>
          <a:blip r:embed="rId2"/>
          <a:stretch>
            <a:fillRect/>
          </a:stretch>
        </p:blipFill>
        <p:spPr>
          <a:xfrm>
            <a:off x="2357030" y="643467"/>
            <a:ext cx="747794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4251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C33C9-0F89-9F36-0B51-9214FE5FC9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D159DF-4258-8551-A625-95F342FB419C}"/>
              </a:ext>
            </a:extLst>
          </p:cNvPr>
          <p:cNvSpPr txBox="1"/>
          <p:nvPr/>
        </p:nvSpPr>
        <p:spPr>
          <a:xfrm>
            <a:off x="148855" y="170121"/>
            <a:ext cx="11834037" cy="2646878"/>
          </a:xfrm>
          <a:prstGeom prst="rect">
            <a:avLst/>
          </a:prstGeom>
          <a:noFill/>
        </p:spPr>
        <p:txBody>
          <a:bodyPr wrap="square">
            <a:spAutoFit/>
          </a:bodyPr>
          <a:lstStyle/>
          <a:p>
            <a:r>
              <a:rPr lang="en-GB" sz="2000" b="1" dirty="0">
                <a:solidFill>
                  <a:srgbClr val="FF0000"/>
                </a:solidFill>
              </a:rPr>
              <a:t>Use the </a:t>
            </a:r>
            <a:r>
              <a:rPr lang="en-GB" sz="2000" b="1" dirty="0" err="1">
                <a:solidFill>
                  <a:srgbClr val="FF0000"/>
                </a:solidFill>
              </a:rPr>
              <a:t>random.SystemRandom</a:t>
            </a:r>
            <a:r>
              <a:rPr lang="en-GB" sz="2000" b="1" dirty="0">
                <a:solidFill>
                  <a:srgbClr val="FF0000"/>
                </a:solidFill>
              </a:rPr>
              <a:t>().random()  or </a:t>
            </a:r>
            <a:r>
              <a:rPr lang="en-GB" sz="2000" b="1" dirty="0" err="1">
                <a:solidFill>
                  <a:srgbClr val="FF0000"/>
                </a:solidFill>
              </a:rPr>
              <a:t>random.SystemRandom</a:t>
            </a:r>
            <a:r>
              <a:rPr lang="en-GB" sz="2000" b="1" dirty="0">
                <a:solidFill>
                  <a:srgbClr val="FF0000"/>
                </a:solidFill>
              </a:rPr>
              <a:t>().uniform() functions to generate a secure random float number in Python.</a:t>
            </a:r>
          </a:p>
          <a:p>
            <a:endParaRPr lang="en-GB" dirty="0"/>
          </a:p>
          <a:p>
            <a:r>
              <a:rPr lang="en-GB" dirty="0"/>
              <a:t>Use </a:t>
            </a:r>
            <a:r>
              <a:rPr lang="en-GB" dirty="0" err="1"/>
              <a:t>numpy.random</a:t>
            </a:r>
            <a:r>
              <a:rPr lang="en-GB" dirty="0"/>
              <a:t> to generate an array of random float numbers</a:t>
            </a:r>
          </a:p>
          <a:p>
            <a:r>
              <a:rPr lang="en-GB" dirty="0"/>
              <a:t>NumPy isn’t a part of a standard Python library. However, it has various functions to generate random data. You can install NumPy using pip install </a:t>
            </a:r>
            <a:r>
              <a:rPr lang="en-GB" dirty="0" err="1"/>
              <a:t>numpy</a:t>
            </a:r>
            <a:r>
              <a:rPr lang="en-GB" dirty="0"/>
              <a:t>. Let see how to use it to generate a random float number and create an array of random float numbers.</a:t>
            </a:r>
          </a:p>
          <a:p>
            <a:endParaRPr lang="en-GB" dirty="0"/>
          </a:p>
          <a:p>
            <a:r>
              <a:rPr lang="en-GB" b="1" dirty="0">
                <a:solidFill>
                  <a:srgbClr val="FF0000"/>
                </a:solidFill>
              </a:rPr>
              <a:t>Get random float number using a NumPy</a:t>
            </a:r>
          </a:p>
        </p:txBody>
      </p:sp>
      <p:pic>
        <p:nvPicPr>
          <p:cNvPr id="5" name="Picture 4">
            <a:extLst>
              <a:ext uri="{FF2B5EF4-FFF2-40B4-BE49-F238E27FC236}">
                <a16:creationId xmlns:a16="http://schemas.microsoft.com/office/drawing/2014/main" id="{45527F19-7E5B-27A2-F6D5-5AD371557931}"/>
              </a:ext>
            </a:extLst>
          </p:cNvPr>
          <p:cNvPicPr>
            <a:picLocks noChangeAspect="1"/>
          </p:cNvPicPr>
          <p:nvPr/>
        </p:nvPicPr>
        <p:blipFill>
          <a:blip r:embed="rId2"/>
          <a:stretch>
            <a:fillRect/>
          </a:stretch>
        </p:blipFill>
        <p:spPr>
          <a:xfrm>
            <a:off x="5896102" y="2204073"/>
            <a:ext cx="4743450" cy="2084898"/>
          </a:xfrm>
          <a:prstGeom prst="rect">
            <a:avLst/>
          </a:prstGeom>
        </p:spPr>
      </p:pic>
      <p:sp>
        <p:nvSpPr>
          <p:cNvPr id="7" name="TextBox 6">
            <a:extLst>
              <a:ext uri="{FF2B5EF4-FFF2-40B4-BE49-F238E27FC236}">
                <a16:creationId xmlns:a16="http://schemas.microsoft.com/office/drawing/2014/main" id="{701B857D-B060-1210-65AB-2750DAF1005D}"/>
              </a:ext>
            </a:extLst>
          </p:cNvPr>
          <p:cNvSpPr txBox="1"/>
          <p:nvPr/>
        </p:nvSpPr>
        <p:spPr>
          <a:xfrm>
            <a:off x="241004" y="4666285"/>
            <a:ext cx="6096000" cy="369332"/>
          </a:xfrm>
          <a:prstGeom prst="rect">
            <a:avLst/>
          </a:prstGeom>
          <a:noFill/>
        </p:spPr>
        <p:txBody>
          <a:bodyPr wrap="square">
            <a:spAutoFit/>
          </a:bodyPr>
          <a:lstStyle/>
          <a:p>
            <a:pPr algn="l">
              <a:spcBef>
                <a:spcPts val="2250"/>
              </a:spcBef>
              <a:spcAft>
                <a:spcPts val="1875"/>
              </a:spcAft>
            </a:pPr>
            <a:r>
              <a:rPr lang="en-US" b="1" i="0" dirty="0" err="1">
                <a:solidFill>
                  <a:srgbClr val="FF0000"/>
                </a:solidFill>
                <a:effectLst/>
                <a:latin typeface="Inter-Bold"/>
              </a:rPr>
              <a:t>Numpy</a:t>
            </a:r>
            <a:r>
              <a:rPr lang="en-US" b="1" i="0" dirty="0">
                <a:solidFill>
                  <a:srgbClr val="FF0000"/>
                </a:solidFill>
                <a:effectLst/>
                <a:latin typeface="Inter-Bold"/>
              </a:rPr>
              <a:t> to generate a random float number between range</a:t>
            </a:r>
          </a:p>
        </p:txBody>
      </p:sp>
      <p:pic>
        <p:nvPicPr>
          <p:cNvPr id="9" name="Picture 8">
            <a:extLst>
              <a:ext uri="{FF2B5EF4-FFF2-40B4-BE49-F238E27FC236}">
                <a16:creationId xmlns:a16="http://schemas.microsoft.com/office/drawing/2014/main" id="{0665A615-80FE-E9C4-05A4-F34B6F03AD46}"/>
              </a:ext>
            </a:extLst>
          </p:cNvPr>
          <p:cNvPicPr>
            <a:picLocks noChangeAspect="1"/>
          </p:cNvPicPr>
          <p:nvPr/>
        </p:nvPicPr>
        <p:blipFill>
          <a:blip r:embed="rId3"/>
          <a:stretch>
            <a:fillRect/>
          </a:stretch>
        </p:blipFill>
        <p:spPr>
          <a:xfrm>
            <a:off x="5896102" y="4531975"/>
            <a:ext cx="5854996" cy="2057395"/>
          </a:xfrm>
          <a:prstGeom prst="rect">
            <a:avLst/>
          </a:prstGeom>
        </p:spPr>
      </p:pic>
    </p:spTree>
    <p:extLst>
      <p:ext uri="{BB962C8B-B14F-4D97-AF65-F5344CB8AC3E}">
        <p14:creationId xmlns:p14="http://schemas.microsoft.com/office/powerpoint/2010/main" val="109497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5642E-5CBB-E654-9D92-9D550F2A8FC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BB345FE-EF9A-99A5-3071-34299F1C5B7A}"/>
              </a:ext>
            </a:extLst>
          </p:cNvPr>
          <p:cNvSpPr txBox="1"/>
          <p:nvPr/>
        </p:nvSpPr>
        <p:spPr>
          <a:xfrm>
            <a:off x="180753" y="127591"/>
            <a:ext cx="11876568" cy="2339102"/>
          </a:xfrm>
          <a:prstGeom prst="rect">
            <a:avLst/>
          </a:prstGeom>
          <a:noFill/>
        </p:spPr>
        <p:txBody>
          <a:bodyPr wrap="square">
            <a:spAutoFit/>
          </a:bodyPr>
          <a:lstStyle/>
          <a:p>
            <a:r>
              <a:rPr lang="en-GB" sz="2000" b="1" dirty="0">
                <a:solidFill>
                  <a:srgbClr val="FF0000"/>
                </a:solidFill>
              </a:rPr>
              <a:t>Dice Game Using a Random module</a:t>
            </a:r>
          </a:p>
          <a:p>
            <a:r>
              <a:rPr lang="en-GB" dirty="0"/>
              <a:t>I have created a simple dice game to understand random module functions. In this game, we have two players and two dice.</a:t>
            </a:r>
          </a:p>
          <a:p>
            <a:endParaRPr lang="en-GB" dirty="0"/>
          </a:p>
          <a:p>
            <a:r>
              <a:rPr lang="en-GB" dirty="0"/>
              <a:t>One by one, each Player shuffle both the dice and play.</a:t>
            </a:r>
          </a:p>
          <a:p>
            <a:r>
              <a:rPr lang="en-GB" dirty="0"/>
              <a:t>The algorithm calculates the sum of two dice numbers and adds it to each Player's scoreboard.</a:t>
            </a:r>
          </a:p>
          <a:p>
            <a:r>
              <a:rPr lang="en-GB" dirty="0"/>
              <a:t>The Player who scores high number is the winner.</a:t>
            </a:r>
          </a:p>
          <a:p>
            <a:r>
              <a:rPr lang="en-GB" b="1" dirty="0">
                <a:solidFill>
                  <a:srgbClr val="FF0000"/>
                </a:solidFill>
              </a:rPr>
              <a:t>Program:</a:t>
            </a:r>
          </a:p>
        </p:txBody>
      </p:sp>
    </p:spTree>
    <p:extLst>
      <p:ext uri="{BB962C8B-B14F-4D97-AF65-F5344CB8AC3E}">
        <p14:creationId xmlns:p14="http://schemas.microsoft.com/office/powerpoint/2010/main" val="34760914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E69F4-D043-BCD4-6283-22A10504D00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821DE32-DECC-8549-7081-249EFFC15D87}"/>
              </a:ext>
            </a:extLst>
          </p:cNvPr>
          <p:cNvSpPr>
            <a:spLocks noChangeArrowheads="1"/>
          </p:cNvSpPr>
          <p:nvPr/>
        </p:nvSpPr>
        <p:spPr bwMode="auto">
          <a:xfrm>
            <a:off x="297712" y="221618"/>
            <a:ext cx="10898372" cy="1183546"/>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C2B41"/>
                </a:solidFill>
                <a:effectLst/>
                <a:latin typeface="Inter-Bold"/>
              </a:rPr>
              <a:t>Create an n-dimensional array of float numbers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Inter-Regular"/>
              </a:rPr>
              <a:t>Use a </a:t>
            </a:r>
            <a:r>
              <a:rPr kumimoji="0" lang="en-US" altLang="en-US" b="0" i="0" u="none" strike="noStrike" cap="none" normalizeH="0" baseline="0" dirty="0" err="1">
                <a:ln>
                  <a:noFill/>
                </a:ln>
                <a:solidFill>
                  <a:srgbClr val="6C0B24"/>
                </a:solidFill>
                <a:effectLst/>
                <a:latin typeface="Consolas" panose="020B0609020204030204" pitchFamily="49" charset="0"/>
              </a:rPr>
              <a:t>numpy.random.rand</a:t>
            </a:r>
            <a:r>
              <a:rPr kumimoji="0" lang="en-US" altLang="en-US" b="0" i="0" u="none" strike="noStrike" cap="none" normalizeH="0" baseline="0" dirty="0">
                <a:ln>
                  <a:noFill/>
                </a:ln>
                <a:solidFill>
                  <a:srgbClr val="6C0B24"/>
                </a:solidFill>
                <a:effectLst/>
                <a:latin typeface="Consolas" panose="020B0609020204030204" pitchFamily="49" charset="0"/>
              </a:rPr>
              <a:t>()</a:t>
            </a:r>
            <a:r>
              <a:rPr kumimoji="0" lang="en-US" altLang="en-US" b="0" i="0" u="none" strike="noStrike" cap="none" normalizeH="0" baseline="0" dirty="0">
                <a:ln>
                  <a:noFill/>
                </a:ln>
                <a:solidFill>
                  <a:srgbClr val="222222"/>
                </a:solidFill>
                <a:effectLst/>
                <a:latin typeface="Inter-Regular"/>
              </a:rPr>
              <a:t> to create an n-dimensional array of float numbers and populate it with random samples from a </a:t>
            </a:r>
            <a:r>
              <a:rPr kumimoji="0" lang="en-US" altLang="en-US" sz="1200" b="0" i="0" u="none" strike="noStrike" cap="none" normalizeH="0" baseline="0" dirty="0">
                <a:ln>
                  <a:noFill/>
                </a:ln>
                <a:solidFill>
                  <a:srgbClr val="222222"/>
                </a:solidFill>
                <a:effectLst/>
                <a:latin typeface="Inter-Regular"/>
              </a:rPr>
              <a:t>uniform distribution over </a:t>
            </a:r>
            <a:r>
              <a:rPr kumimoji="0" lang="en-US" altLang="en-US" sz="1000" b="0" i="0" u="none" strike="noStrike" cap="none" normalizeH="0" baseline="0" dirty="0">
                <a:ln>
                  <a:noFill/>
                </a:ln>
                <a:solidFill>
                  <a:srgbClr val="6C0B24"/>
                </a:solidFill>
                <a:effectLst/>
                <a:latin typeface="Consolas" panose="020B0609020204030204" pitchFamily="49" charset="0"/>
              </a:rPr>
              <a:t>[0, 1)</a:t>
            </a:r>
            <a:r>
              <a:rPr kumimoji="0" lang="en-US" altLang="en-US" sz="1200" b="0" i="0" u="none" strike="noStrike" cap="none" normalizeH="0" baseline="0" dirty="0">
                <a:ln>
                  <a:noFill/>
                </a:ln>
                <a:solidFill>
                  <a:srgbClr val="222222"/>
                </a:solidFill>
                <a:effectLst/>
                <a:latin typeface="Inter-Regular"/>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57C545B-7BFE-BFF8-61D3-C0C016645E47}"/>
              </a:ext>
            </a:extLst>
          </p:cNvPr>
          <p:cNvPicPr>
            <a:picLocks noChangeAspect="1"/>
          </p:cNvPicPr>
          <p:nvPr/>
        </p:nvPicPr>
        <p:blipFill>
          <a:blip r:embed="rId2"/>
          <a:stretch>
            <a:fillRect/>
          </a:stretch>
        </p:blipFill>
        <p:spPr>
          <a:xfrm>
            <a:off x="3195637" y="1938337"/>
            <a:ext cx="5800725" cy="2981325"/>
          </a:xfrm>
          <a:prstGeom prst="rect">
            <a:avLst/>
          </a:prstGeom>
        </p:spPr>
      </p:pic>
    </p:spTree>
    <p:extLst>
      <p:ext uri="{BB962C8B-B14F-4D97-AF65-F5344CB8AC3E}">
        <p14:creationId xmlns:p14="http://schemas.microsoft.com/office/powerpoint/2010/main" val="39214086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194AC-B2DA-A845-ED24-29A9BBFCBC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0982D2-3831-2C1C-1758-7827D68EE2CA}"/>
              </a:ext>
            </a:extLst>
          </p:cNvPr>
          <p:cNvSpPr txBox="1"/>
          <p:nvPr/>
        </p:nvSpPr>
        <p:spPr>
          <a:xfrm>
            <a:off x="106326" y="127591"/>
            <a:ext cx="9040332" cy="1231106"/>
          </a:xfrm>
          <a:prstGeom prst="rect">
            <a:avLst/>
          </a:prstGeom>
          <a:noFill/>
        </p:spPr>
        <p:txBody>
          <a:bodyPr wrap="square">
            <a:spAutoFit/>
          </a:bodyPr>
          <a:lstStyle/>
          <a:p>
            <a:endParaRPr lang="en-GB" dirty="0"/>
          </a:p>
          <a:p>
            <a:r>
              <a:rPr lang="en-GB" sz="2000" b="1" dirty="0">
                <a:solidFill>
                  <a:srgbClr val="FF0000"/>
                </a:solidFill>
              </a:rPr>
              <a:t>Between any float range</a:t>
            </a:r>
          </a:p>
          <a:p>
            <a:endParaRPr lang="en-GB" dirty="0"/>
          </a:p>
          <a:p>
            <a:r>
              <a:rPr lang="en-GB" dirty="0"/>
              <a:t>Use a </a:t>
            </a:r>
            <a:r>
              <a:rPr lang="en-GB" dirty="0" err="1"/>
              <a:t>numpy.random.uniform</a:t>
            </a:r>
            <a:r>
              <a:rPr lang="en-GB" dirty="0"/>
              <a:t>() function to generate a random 2×2 array.</a:t>
            </a:r>
          </a:p>
        </p:txBody>
      </p:sp>
      <p:pic>
        <p:nvPicPr>
          <p:cNvPr id="5" name="Picture 4">
            <a:extLst>
              <a:ext uri="{FF2B5EF4-FFF2-40B4-BE49-F238E27FC236}">
                <a16:creationId xmlns:a16="http://schemas.microsoft.com/office/drawing/2014/main" id="{40EAA742-2850-ACE9-01C4-D81DAA392857}"/>
              </a:ext>
            </a:extLst>
          </p:cNvPr>
          <p:cNvPicPr>
            <a:picLocks noChangeAspect="1"/>
          </p:cNvPicPr>
          <p:nvPr/>
        </p:nvPicPr>
        <p:blipFill>
          <a:blip r:embed="rId2"/>
          <a:stretch>
            <a:fillRect/>
          </a:stretch>
        </p:blipFill>
        <p:spPr>
          <a:xfrm>
            <a:off x="1914525" y="1952625"/>
            <a:ext cx="8362950" cy="2952750"/>
          </a:xfrm>
          <a:prstGeom prst="rect">
            <a:avLst/>
          </a:prstGeom>
        </p:spPr>
      </p:pic>
    </p:spTree>
    <p:extLst>
      <p:ext uri="{BB962C8B-B14F-4D97-AF65-F5344CB8AC3E}">
        <p14:creationId xmlns:p14="http://schemas.microsoft.com/office/powerpoint/2010/main" val="8498456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E448-0794-E4B5-50A8-ABCBC76C5C1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17E0AC-0B95-D773-DB35-02F6C5CB339D}"/>
              </a:ext>
            </a:extLst>
          </p:cNvPr>
          <p:cNvSpPr txBox="1"/>
          <p:nvPr/>
        </p:nvSpPr>
        <p:spPr>
          <a:xfrm>
            <a:off x="138223" y="287079"/>
            <a:ext cx="11770242" cy="5109091"/>
          </a:xfrm>
          <a:prstGeom prst="rect">
            <a:avLst/>
          </a:prstGeom>
          <a:noFill/>
        </p:spPr>
        <p:txBody>
          <a:bodyPr wrap="square">
            <a:spAutoFit/>
          </a:bodyPr>
          <a:lstStyle/>
          <a:p>
            <a:r>
              <a:rPr lang="en-GB" sz="2000" b="1" dirty="0">
                <a:solidFill>
                  <a:srgbClr val="FF0000"/>
                </a:solidFill>
              </a:rPr>
              <a:t>Generate Random Strings and Passwords in Python</a:t>
            </a:r>
          </a:p>
          <a:p>
            <a:endParaRPr lang="en-GB" dirty="0"/>
          </a:p>
          <a:p>
            <a:r>
              <a:rPr lang="en-GB" b="1" dirty="0">
                <a:solidFill>
                  <a:srgbClr val="FF0000"/>
                </a:solidFill>
              </a:rPr>
              <a:t>Table of contents</a:t>
            </a:r>
          </a:p>
          <a:p>
            <a:endParaRPr lang="en-GB" b="1" dirty="0">
              <a:solidFill>
                <a:srgbClr val="FF0000"/>
              </a:solidFill>
            </a:endParaRPr>
          </a:p>
          <a:p>
            <a:pPr marL="285750" indent="-285750">
              <a:buFont typeface="Wingdings" panose="05000000000000000000" pitchFamily="2" charset="2"/>
              <a:buChar char="q"/>
            </a:pPr>
            <a:r>
              <a:rPr lang="en-GB" b="1" dirty="0"/>
              <a:t>String Constants</a:t>
            </a:r>
          </a:p>
          <a:p>
            <a:pPr marL="285750" indent="-285750">
              <a:buFont typeface="Wingdings" panose="05000000000000000000" pitchFamily="2" charset="2"/>
              <a:buChar char="q"/>
            </a:pPr>
            <a:r>
              <a:rPr lang="en-GB" b="1" dirty="0"/>
              <a:t>How to Create a Random String in Python</a:t>
            </a:r>
          </a:p>
          <a:p>
            <a:pPr marL="285750" indent="-285750">
              <a:buFont typeface="Wingdings" panose="05000000000000000000" pitchFamily="2" charset="2"/>
              <a:buChar char="q"/>
            </a:pPr>
            <a:r>
              <a:rPr lang="en-GB" b="1" dirty="0"/>
              <a:t>Example to generate a random string of any length</a:t>
            </a:r>
          </a:p>
          <a:p>
            <a:pPr marL="285750" indent="-285750">
              <a:buFont typeface="Wingdings" panose="05000000000000000000" pitchFamily="2" charset="2"/>
              <a:buChar char="q"/>
            </a:pPr>
            <a:r>
              <a:rPr lang="en-GB" b="1" dirty="0"/>
              <a:t>Random String of Lower Case and Upper Case Letters</a:t>
            </a:r>
          </a:p>
          <a:p>
            <a:pPr marL="285750" indent="-285750">
              <a:buFont typeface="Wingdings" panose="05000000000000000000" pitchFamily="2" charset="2"/>
              <a:buChar char="q"/>
            </a:pPr>
            <a:r>
              <a:rPr lang="en-GB" b="1" dirty="0"/>
              <a:t>Random string of specific letters</a:t>
            </a:r>
          </a:p>
          <a:p>
            <a:pPr marL="285750" indent="-285750">
              <a:buFont typeface="Wingdings" panose="05000000000000000000" pitchFamily="2" charset="2"/>
              <a:buChar char="q"/>
            </a:pPr>
            <a:r>
              <a:rPr lang="en-GB" b="1" dirty="0"/>
              <a:t>Random String without Repeating Characters</a:t>
            </a:r>
          </a:p>
          <a:p>
            <a:pPr marL="285750" indent="-285750">
              <a:buFont typeface="Wingdings" panose="05000000000000000000" pitchFamily="2" charset="2"/>
              <a:buChar char="q"/>
            </a:pPr>
            <a:r>
              <a:rPr lang="en-GB" b="1" dirty="0"/>
              <a:t>Create Random Password with Special characters, letters, and digits</a:t>
            </a:r>
          </a:p>
          <a:p>
            <a:pPr marL="285750" indent="-285750">
              <a:buFont typeface="Wingdings" panose="05000000000000000000" pitchFamily="2" charset="2"/>
              <a:buChar char="q"/>
            </a:pPr>
            <a:r>
              <a:rPr lang="en-GB" b="1" dirty="0"/>
              <a:t>Random password with a fixed count of letters, digits, and symbols</a:t>
            </a:r>
          </a:p>
          <a:p>
            <a:pPr marL="285750" indent="-285750">
              <a:buFont typeface="Wingdings" panose="05000000000000000000" pitchFamily="2" charset="2"/>
              <a:buChar char="q"/>
            </a:pPr>
            <a:r>
              <a:rPr lang="en-GB" b="1" dirty="0"/>
              <a:t>Generate a secure random string and password</a:t>
            </a:r>
          </a:p>
          <a:p>
            <a:pPr marL="285750" indent="-285750">
              <a:buFont typeface="Wingdings" panose="05000000000000000000" pitchFamily="2" charset="2"/>
              <a:buChar char="q"/>
            </a:pPr>
            <a:r>
              <a:rPr lang="en-GB" b="1" dirty="0"/>
              <a:t>Generate a random alphanumeric string of letters and digits</a:t>
            </a:r>
          </a:p>
          <a:p>
            <a:pPr marL="285750" indent="-285750">
              <a:buFont typeface="Wingdings" panose="05000000000000000000" pitchFamily="2" charset="2"/>
              <a:buChar char="q"/>
            </a:pPr>
            <a:r>
              <a:rPr lang="en-GB" b="1" dirty="0"/>
              <a:t>Random alphanumeric string with a fixed count of letters and digits</a:t>
            </a:r>
          </a:p>
          <a:p>
            <a:pPr marL="285750" indent="-285750">
              <a:buFont typeface="Wingdings" panose="05000000000000000000" pitchFamily="2" charset="2"/>
              <a:buChar char="q"/>
            </a:pPr>
            <a:r>
              <a:rPr lang="en-GB" b="1" dirty="0"/>
              <a:t>Generate a random string token</a:t>
            </a:r>
          </a:p>
          <a:p>
            <a:pPr marL="285750" indent="-285750">
              <a:buFont typeface="Wingdings" panose="05000000000000000000" pitchFamily="2" charset="2"/>
              <a:buChar char="q"/>
            </a:pPr>
            <a:r>
              <a:rPr lang="en-GB" b="1" dirty="0"/>
              <a:t>Generate universally unique secure random string Id</a:t>
            </a:r>
          </a:p>
          <a:p>
            <a:pPr marL="285750" indent="-285750">
              <a:buFont typeface="Wingdings" panose="05000000000000000000" pitchFamily="2" charset="2"/>
              <a:buChar char="q"/>
            </a:pPr>
            <a:r>
              <a:rPr lang="en-GB" b="1" dirty="0"/>
              <a:t>Use the </a:t>
            </a:r>
            <a:r>
              <a:rPr lang="en-GB" b="1" dirty="0" err="1"/>
              <a:t>StringGenerator</a:t>
            </a:r>
            <a:r>
              <a:rPr lang="en-GB" b="1" dirty="0"/>
              <a:t> module to generate a random string</a:t>
            </a:r>
          </a:p>
        </p:txBody>
      </p:sp>
    </p:spTree>
    <p:extLst>
      <p:ext uri="{BB962C8B-B14F-4D97-AF65-F5344CB8AC3E}">
        <p14:creationId xmlns:p14="http://schemas.microsoft.com/office/powerpoint/2010/main" val="3578183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8C527-B5AF-28F1-944E-851FC9D89E7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59BA92-B69E-0DB3-116D-5FC85E62B943}"/>
              </a:ext>
            </a:extLst>
          </p:cNvPr>
          <p:cNvSpPr txBox="1"/>
          <p:nvPr/>
        </p:nvSpPr>
        <p:spPr>
          <a:xfrm>
            <a:off x="127591" y="191386"/>
            <a:ext cx="11908465" cy="1261884"/>
          </a:xfrm>
          <a:prstGeom prst="rect">
            <a:avLst/>
          </a:prstGeom>
          <a:noFill/>
        </p:spPr>
        <p:txBody>
          <a:bodyPr wrap="square">
            <a:spAutoFit/>
          </a:bodyPr>
          <a:lstStyle/>
          <a:p>
            <a:r>
              <a:rPr lang="en-GB" sz="2000" b="1" dirty="0">
                <a:solidFill>
                  <a:srgbClr val="FF0000"/>
                </a:solidFill>
              </a:rPr>
              <a:t>String Constants:</a:t>
            </a:r>
          </a:p>
          <a:p>
            <a:endParaRPr lang="en-GB" sz="2000" b="1" dirty="0">
              <a:solidFill>
                <a:srgbClr val="FF0000"/>
              </a:solidFill>
            </a:endParaRPr>
          </a:p>
          <a:p>
            <a:r>
              <a:rPr lang="en-GB" dirty="0"/>
              <a:t>Below is the list of string constants you can use to get a different set of characters as a source for creating a random string.</a:t>
            </a:r>
          </a:p>
        </p:txBody>
      </p:sp>
      <p:pic>
        <p:nvPicPr>
          <p:cNvPr id="5" name="Picture 4">
            <a:extLst>
              <a:ext uri="{FF2B5EF4-FFF2-40B4-BE49-F238E27FC236}">
                <a16:creationId xmlns:a16="http://schemas.microsoft.com/office/drawing/2014/main" id="{009CE0FF-3AAF-5523-612B-B995D71828B3}"/>
              </a:ext>
            </a:extLst>
          </p:cNvPr>
          <p:cNvPicPr>
            <a:picLocks noChangeAspect="1"/>
          </p:cNvPicPr>
          <p:nvPr/>
        </p:nvPicPr>
        <p:blipFill>
          <a:blip r:embed="rId2"/>
          <a:stretch>
            <a:fillRect/>
          </a:stretch>
        </p:blipFill>
        <p:spPr>
          <a:xfrm>
            <a:off x="2171810" y="1261884"/>
            <a:ext cx="7820025" cy="5404730"/>
          </a:xfrm>
          <a:prstGeom prst="rect">
            <a:avLst/>
          </a:prstGeom>
        </p:spPr>
      </p:pic>
    </p:spTree>
    <p:extLst>
      <p:ext uri="{BB962C8B-B14F-4D97-AF65-F5344CB8AC3E}">
        <p14:creationId xmlns:p14="http://schemas.microsoft.com/office/powerpoint/2010/main" val="34033985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3C29-BBAD-2AA1-33DC-EECC59757D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4FB2B0-89B5-3C24-B47B-A5614F32E141}"/>
              </a:ext>
            </a:extLst>
          </p:cNvPr>
          <p:cNvSpPr txBox="1"/>
          <p:nvPr/>
        </p:nvSpPr>
        <p:spPr>
          <a:xfrm>
            <a:off x="0" y="86916"/>
            <a:ext cx="12192000" cy="6771084"/>
          </a:xfrm>
          <a:prstGeom prst="rect">
            <a:avLst/>
          </a:prstGeom>
          <a:noFill/>
        </p:spPr>
        <p:txBody>
          <a:bodyPr wrap="square">
            <a:spAutoFit/>
          </a:bodyPr>
          <a:lstStyle/>
          <a:p>
            <a:r>
              <a:rPr lang="en-GB" sz="2000" b="1" dirty="0">
                <a:solidFill>
                  <a:srgbClr val="FF0000"/>
                </a:solidFill>
              </a:rPr>
              <a:t>How to Create a Random String in Python</a:t>
            </a:r>
          </a:p>
          <a:p>
            <a:r>
              <a:rPr lang="en-GB" dirty="0"/>
              <a:t>We can generate the random string using the random module and string module. Use the below steps to create a random string of any length in Python.</a:t>
            </a:r>
          </a:p>
          <a:p>
            <a:endParaRPr lang="en-GB" dirty="0"/>
          </a:p>
          <a:p>
            <a:r>
              <a:rPr lang="en-GB" b="1" dirty="0">
                <a:solidFill>
                  <a:srgbClr val="FF0000"/>
                </a:solidFill>
              </a:rPr>
              <a:t>Import string and random module</a:t>
            </a:r>
          </a:p>
          <a:p>
            <a:r>
              <a:rPr lang="en-GB" dirty="0"/>
              <a:t>The string module contains various string constant which contains the ASCII characters of all cases. It has separate constants for lowercase, uppercase letters, digits, and special symbols, which we use as a source to generate a random string.</a:t>
            </a:r>
          </a:p>
          <a:p>
            <a:r>
              <a:rPr lang="en-GB" dirty="0"/>
              <a:t>Pass string constants as a source of randomness to the random module to create a random string</a:t>
            </a:r>
          </a:p>
          <a:p>
            <a:endParaRPr lang="en-GB" dirty="0"/>
          </a:p>
          <a:p>
            <a:r>
              <a:rPr lang="en-GB" b="1" dirty="0">
                <a:solidFill>
                  <a:srgbClr val="FF0000"/>
                </a:solidFill>
              </a:rPr>
              <a:t>Use the string constant </a:t>
            </a:r>
            <a:r>
              <a:rPr lang="en-GB" b="1" dirty="0" err="1">
                <a:solidFill>
                  <a:srgbClr val="FF0000"/>
                </a:solidFill>
              </a:rPr>
              <a:t>ascii_lowercase</a:t>
            </a:r>
            <a:endParaRPr lang="en-GB" b="1" dirty="0">
              <a:solidFill>
                <a:srgbClr val="FF0000"/>
              </a:solidFill>
            </a:endParaRPr>
          </a:p>
          <a:p>
            <a:r>
              <a:rPr lang="en-GB" dirty="0"/>
              <a:t>The </a:t>
            </a:r>
            <a:r>
              <a:rPr lang="en-GB" dirty="0" err="1"/>
              <a:t>string.ascii_lowercase</a:t>
            </a:r>
            <a:r>
              <a:rPr lang="en-GB" dirty="0"/>
              <a:t> returns a list of all the lowercase letters from ‘a’ to ‘z’. This data will be used as a source to generate random characters.</a:t>
            </a:r>
          </a:p>
          <a:p>
            <a:endParaRPr lang="en-GB" dirty="0"/>
          </a:p>
          <a:p>
            <a:r>
              <a:rPr lang="en-GB" b="1" dirty="0">
                <a:solidFill>
                  <a:srgbClr val="FF0000"/>
                </a:solidFill>
              </a:rPr>
              <a:t>Decide the length of a string</a:t>
            </a:r>
          </a:p>
          <a:p>
            <a:r>
              <a:rPr lang="en-GB" dirty="0"/>
              <a:t>Decide how many characters you want in the resultant string.</a:t>
            </a:r>
          </a:p>
          <a:p>
            <a:endParaRPr lang="en-GB" dirty="0"/>
          </a:p>
          <a:p>
            <a:r>
              <a:rPr lang="en-GB" b="1" dirty="0">
                <a:solidFill>
                  <a:srgbClr val="FF0000"/>
                </a:solidFill>
              </a:rPr>
              <a:t>Use a for loop and random choice() function to choose characters from a source</a:t>
            </a:r>
          </a:p>
          <a:p>
            <a:r>
              <a:rPr lang="en-GB" dirty="0"/>
              <a:t>Run a for loop till the decided string length and use the random choice() function in each iteration to pick a single character from the string constant and add it to the string variable using a join() function. print the final string after loop competition</a:t>
            </a:r>
          </a:p>
          <a:p>
            <a:endParaRPr lang="en-GB" dirty="0"/>
          </a:p>
          <a:p>
            <a:r>
              <a:rPr lang="en-GB" b="1" dirty="0">
                <a:solidFill>
                  <a:srgbClr val="FF0000"/>
                </a:solidFill>
              </a:rPr>
              <a:t>Generate a random Password</a:t>
            </a:r>
          </a:p>
          <a:p>
            <a:r>
              <a:rPr lang="en-GB" dirty="0"/>
              <a:t>Use the </a:t>
            </a:r>
            <a:r>
              <a:rPr lang="en-GB" dirty="0" err="1"/>
              <a:t>string.ascii_letters</a:t>
            </a:r>
            <a:r>
              <a:rPr lang="en-GB" dirty="0"/>
              <a:t>, </a:t>
            </a:r>
            <a:r>
              <a:rPr lang="en-GB" dirty="0" err="1"/>
              <a:t>string.digits</a:t>
            </a:r>
            <a:r>
              <a:rPr lang="en-GB" dirty="0"/>
              <a:t>, and </a:t>
            </a:r>
            <a:r>
              <a:rPr lang="en-GB" dirty="0" err="1"/>
              <a:t>string.punctuation</a:t>
            </a:r>
            <a:r>
              <a:rPr lang="en-GB" dirty="0"/>
              <a:t> constants together to create a random password and repeat the first four steps.</a:t>
            </a:r>
          </a:p>
        </p:txBody>
      </p:sp>
    </p:spTree>
    <p:extLst>
      <p:ext uri="{BB962C8B-B14F-4D97-AF65-F5344CB8AC3E}">
        <p14:creationId xmlns:p14="http://schemas.microsoft.com/office/powerpoint/2010/main" val="46547839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B9001-23CA-4A20-72FF-E1D486657E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773F09-C813-5D01-CE49-819C8C49DCBC}"/>
              </a:ext>
            </a:extLst>
          </p:cNvPr>
          <p:cNvSpPr txBox="1"/>
          <p:nvPr/>
        </p:nvSpPr>
        <p:spPr>
          <a:xfrm>
            <a:off x="443909" y="384176"/>
            <a:ext cx="6097772" cy="400110"/>
          </a:xfrm>
          <a:prstGeom prst="rect">
            <a:avLst/>
          </a:prstGeom>
          <a:noFill/>
        </p:spPr>
        <p:txBody>
          <a:bodyPr wrap="square">
            <a:spAutoFit/>
          </a:bodyPr>
          <a:lstStyle/>
          <a:p>
            <a:r>
              <a:rPr lang="en-GB" sz="2000" b="1" dirty="0">
                <a:solidFill>
                  <a:srgbClr val="FF0000"/>
                </a:solidFill>
              </a:rPr>
              <a:t>Example to generate a random string of any length</a:t>
            </a:r>
          </a:p>
        </p:txBody>
      </p:sp>
      <p:pic>
        <p:nvPicPr>
          <p:cNvPr id="5" name="Picture 4">
            <a:extLst>
              <a:ext uri="{FF2B5EF4-FFF2-40B4-BE49-F238E27FC236}">
                <a16:creationId xmlns:a16="http://schemas.microsoft.com/office/drawing/2014/main" id="{C33B099C-2D68-7E95-A7C8-512943A0E83B}"/>
              </a:ext>
            </a:extLst>
          </p:cNvPr>
          <p:cNvPicPr>
            <a:picLocks noChangeAspect="1"/>
          </p:cNvPicPr>
          <p:nvPr/>
        </p:nvPicPr>
        <p:blipFill>
          <a:blip r:embed="rId2"/>
          <a:stretch>
            <a:fillRect/>
          </a:stretch>
        </p:blipFill>
        <p:spPr>
          <a:xfrm>
            <a:off x="1866900" y="923925"/>
            <a:ext cx="8458200" cy="5010150"/>
          </a:xfrm>
          <a:prstGeom prst="rect">
            <a:avLst/>
          </a:prstGeom>
        </p:spPr>
      </p:pic>
    </p:spTree>
    <p:extLst>
      <p:ext uri="{BB962C8B-B14F-4D97-AF65-F5344CB8AC3E}">
        <p14:creationId xmlns:p14="http://schemas.microsoft.com/office/powerpoint/2010/main" val="8671800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36A23-DCC4-14AE-454D-DD0C03EFD8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E06638-C5CB-3B38-384D-765C6A332917}"/>
              </a:ext>
            </a:extLst>
          </p:cNvPr>
          <p:cNvSpPr txBox="1"/>
          <p:nvPr/>
        </p:nvSpPr>
        <p:spPr>
          <a:xfrm>
            <a:off x="106325" y="116959"/>
            <a:ext cx="11950995" cy="2616101"/>
          </a:xfrm>
          <a:prstGeom prst="rect">
            <a:avLst/>
          </a:prstGeom>
          <a:noFill/>
        </p:spPr>
        <p:txBody>
          <a:bodyPr wrap="square">
            <a:spAutoFit/>
          </a:bodyPr>
          <a:lstStyle/>
          <a:p>
            <a:r>
              <a:rPr lang="en-GB" dirty="0"/>
              <a:t>The random choice() function is used to choose a single item from any sequence and it can repeat characters.</a:t>
            </a:r>
          </a:p>
          <a:p>
            <a:r>
              <a:rPr lang="en-GB" dirty="0"/>
              <a:t>The above random strings contain all lower case letters. If you want only the uppercase letters, then use the </a:t>
            </a:r>
            <a:r>
              <a:rPr lang="en-GB" dirty="0" err="1"/>
              <a:t>string.ascii_uppercase</a:t>
            </a:r>
            <a:r>
              <a:rPr lang="en-GB" dirty="0"/>
              <a:t> constant instead in the place of a </a:t>
            </a:r>
            <a:r>
              <a:rPr lang="en-GB" dirty="0" err="1"/>
              <a:t>string.ascii_lowercase</a:t>
            </a:r>
            <a:r>
              <a:rPr lang="en-GB" dirty="0"/>
              <a:t>.</a:t>
            </a:r>
          </a:p>
          <a:p>
            <a:endParaRPr lang="en-GB" dirty="0"/>
          </a:p>
          <a:p>
            <a:r>
              <a:rPr lang="en-GB" sz="2000" b="1" dirty="0">
                <a:solidFill>
                  <a:srgbClr val="FF0000"/>
                </a:solidFill>
              </a:rPr>
              <a:t>Random String of Lower Case and Upper Case Letters</a:t>
            </a:r>
          </a:p>
          <a:p>
            <a:r>
              <a:rPr lang="en-GB" dirty="0"/>
              <a:t>In Python, to generate a random string with the combination of lowercase and uppercase letters, we need to use the </a:t>
            </a:r>
            <a:r>
              <a:rPr lang="en-GB" dirty="0" err="1"/>
              <a:t>string.ascii_letters</a:t>
            </a:r>
            <a:r>
              <a:rPr lang="en-GB" dirty="0"/>
              <a:t> constant as the source. This constant contains all the lowercase and uppercase letters.</a:t>
            </a:r>
          </a:p>
          <a:p>
            <a:endParaRPr lang="en-GB" dirty="0"/>
          </a:p>
          <a:p>
            <a:r>
              <a:rPr lang="en-GB" b="1" dirty="0">
                <a:solidFill>
                  <a:srgbClr val="FF0000"/>
                </a:solidFill>
              </a:rPr>
              <a:t>Example</a:t>
            </a:r>
          </a:p>
        </p:txBody>
      </p:sp>
      <p:pic>
        <p:nvPicPr>
          <p:cNvPr id="5" name="Picture 4">
            <a:extLst>
              <a:ext uri="{FF2B5EF4-FFF2-40B4-BE49-F238E27FC236}">
                <a16:creationId xmlns:a16="http://schemas.microsoft.com/office/drawing/2014/main" id="{CF485496-E034-E9C3-447F-4B94A5703158}"/>
              </a:ext>
            </a:extLst>
          </p:cNvPr>
          <p:cNvPicPr>
            <a:picLocks noChangeAspect="1"/>
          </p:cNvPicPr>
          <p:nvPr/>
        </p:nvPicPr>
        <p:blipFill>
          <a:blip r:embed="rId2"/>
          <a:stretch>
            <a:fillRect/>
          </a:stretch>
        </p:blipFill>
        <p:spPr>
          <a:xfrm>
            <a:off x="1725686" y="2733060"/>
            <a:ext cx="10144125" cy="3067665"/>
          </a:xfrm>
          <a:prstGeom prst="rect">
            <a:avLst/>
          </a:prstGeom>
        </p:spPr>
      </p:pic>
    </p:spTree>
    <p:extLst>
      <p:ext uri="{BB962C8B-B14F-4D97-AF65-F5344CB8AC3E}">
        <p14:creationId xmlns:p14="http://schemas.microsoft.com/office/powerpoint/2010/main" val="38752552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A6420-40F5-E02E-6194-4A021A9E90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24B154-EB5F-2EB4-A7CA-B6598A34588F}"/>
              </a:ext>
            </a:extLst>
          </p:cNvPr>
          <p:cNvSpPr txBox="1"/>
          <p:nvPr/>
        </p:nvSpPr>
        <p:spPr>
          <a:xfrm>
            <a:off x="202019" y="127591"/>
            <a:ext cx="11727711" cy="920765"/>
          </a:xfrm>
          <a:prstGeom prst="rect">
            <a:avLst/>
          </a:prstGeom>
          <a:noFill/>
        </p:spPr>
        <p:txBody>
          <a:bodyPr wrap="square">
            <a:spAutoFit/>
          </a:bodyPr>
          <a:lstStyle/>
          <a:p>
            <a:pPr algn="l">
              <a:spcBef>
                <a:spcPts val="2250"/>
              </a:spcBef>
              <a:spcAft>
                <a:spcPts val="1875"/>
              </a:spcAft>
              <a:buNone/>
            </a:pPr>
            <a:r>
              <a:rPr lang="en-US" sz="2000" b="1" i="0" dirty="0">
                <a:solidFill>
                  <a:srgbClr val="FF0000"/>
                </a:solidFill>
                <a:effectLst/>
                <a:latin typeface="Inter-Bold"/>
              </a:rPr>
              <a:t>Random string of specific letters</a:t>
            </a:r>
          </a:p>
          <a:p>
            <a:pPr algn="l">
              <a:spcAft>
                <a:spcPts val="1500"/>
              </a:spcAft>
            </a:pPr>
            <a:r>
              <a:rPr lang="en-US" b="0" i="0" dirty="0">
                <a:solidFill>
                  <a:srgbClr val="222222"/>
                </a:solidFill>
                <a:effectLst/>
                <a:latin typeface="Inter-Regular"/>
              </a:rPr>
              <a:t>If you wanted to generate a random string from a fixed set of characters, please use the following example.</a:t>
            </a:r>
          </a:p>
        </p:txBody>
      </p:sp>
      <p:pic>
        <p:nvPicPr>
          <p:cNvPr id="5" name="Picture 4">
            <a:extLst>
              <a:ext uri="{FF2B5EF4-FFF2-40B4-BE49-F238E27FC236}">
                <a16:creationId xmlns:a16="http://schemas.microsoft.com/office/drawing/2014/main" id="{598ECAD7-8D64-4872-90D3-16F2AAEDDD89}"/>
              </a:ext>
            </a:extLst>
          </p:cNvPr>
          <p:cNvPicPr>
            <a:picLocks noChangeAspect="1"/>
          </p:cNvPicPr>
          <p:nvPr/>
        </p:nvPicPr>
        <p:blipFill>
          <a:blip r:embed="rId2"/>
          <a:stretch>
            <a:fillRect/>
          </a:stretch>
        </p:blipFill>
        <p:spPr>
          <a:xfrm>
            <a:off x="1766887" y="2076450"/>
            <a:ext cx="8658225" cy="2705100"/>
          </a:xfrm>
          <a:prstGeom prst="rect">
            <a:avLst/>
          </a:prstGeom>
        </p:spPr>
      </p:pic>
    </p:spTree>
    <p:extLst>
      <p:ext uri="{BB962C8B-B14F-4D97-AF65-F5344CB8AC3E}">
        <p14:creationId xmlns:p14="http://schemas.microsoft.com/office/powerpoint/2010/main" val="13507389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B6AC5-80B0-0410-C486-8DDF8E1E8D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121FA81-77D9-30C5-A578-21D4AE47ED2C}"/>
              </a:ext>
            </a:extLst>
          </p:cNvPr>
          <p:cNvSpPr txBox="1"/>
          <p:nvPr/>
        </p:nvSpPr>
        <p:spPr>
          <a:xfrm>
            <a:off x="148856" y="116959"/>
            <a:ext cx="11961628" cy="2031325"/>
          </a:xfrm>
          <a:prstGeom prst="rect">
            <a:avLst/>
          </a:prstGeom>
          <a:noFill/>
        </p:spPr>
        <p:txBody>
          <a:bodyPr wrap="square">
            <a:spAutoFit/>
          </a:bodyPr>
          <a:lstStyle/>
          <a:p>
            <a:r>
              <a:rPr lang="en-GB" b="1" dirty="0">
                <a:solidFill>
                  <a:srgbClr val="FF0000"/>
                </a:solidFill>
              </a:rPr>
              <a:t>Random String without Repeating Characters</a:t>
            </a:r>
          </a:p>
          <a:p>
            <a:endParaRPr lang="en-GB" b="1" dirty="0">
              <a:solidFill>
                <a:srgbClr val="FF0000"/>
              </a:solidFill>
            </a:endParaRPr>
          </a:p>
          <a:p>
            <a:r>
              <a:rPr lang="en-GB" b="1" dirty="0">
                <a:solidFill>
                  <a:srgbClr val="FF0000"/>
                </a:solidFill>
              </a:rPr>
              <a:t>Note:</a:t>
            </a:r>
            <a:r>
              <a:rPr lang="en-GB" dirty="0"/>
              <a:t> The choice() method can repeat characters. If you don’t want repeated characters in a resultant string, then use the </a:t>
            </a:r>
            <a:r>
              <a:rPr lang="en-GB" dirty="0" err="1"/>
              <a:t>random.sample</a:t>
            </a:r>
            <a:r>
              <a:rPr lang="en-GB" dirty="0"/>
              <a:t>() method.</a:t>
            </a:r>
          </a:p>
          <a:p>
            <a:endParaRPr lang="en-GB" dirty="0"/>
          </a:p>
          <a:p>
            <a:r>
              <a:rPr lang="en-GB" b="1" dirty="0">
                <a:solidFill>
                  <a:srgbClr val="FF0000"/>
                </a:solidFill>
              </a:rPr>
              <a:t>Warning:</a:t>
            </a:r>
            <a:r>
              <a:rPr lang="en-GB" dirty="0"/>
              <a:t> As you can see in the output, all characters are unique, but it is less secure because it will reduce the probability of combinations of letters because we are not allowing repetitive letters and digits.</a:t>
            </a:r>
          </a:p>
        </p:txBody>
      </p:sp>
      <p:pic>
        <p:nvPicPr>
          <p:cNvPr id="5" name="Picture 4">
            <a:extLst>
              <a:ext uri="{FF2B5EF4-FFF2-40B4-BE49-F238E27FC236}">
                <a16:creationId xmlns:a16="http://schemas.microsoft.com/office/drawing/2014/main" id="{18640D9E-8ECC-7121-B3A1-56515506739F}"/>
              </a:ext>
            </a:extLst>
          </p:cNvPr>
          <p:cNvPicPr>
            <a:picLocks noChangeAspect="1"/>
          </p:cNvPicPr>
          <p:nvPr/>
        </p:nvPicPr>
        <p:blipFill>
          <a:blip r:embed="rId2"/>
          <a:stretch>
            <a:fillRect/>
          </a:stretch>
        </p:blipFill>
        <p:spPr>
          <a:xfrm>
            <a:off x="1850286" y="2624249"/>
            <a:ext cx="8172450" cy="3714750"/>
          </a:xfrm>
          <a:prstGeom prst="rect">
            <a:avLst/>
          </a:prstGeom>
        </p:spPr>
      </p:pic>
    </p:spTree>
    <p:extLst>
      <p:ext uri="{BB962C8B-B14F-4D97-AF65-F5344CB8AC3E}">
        <p14:creationId xmlns:p14="http://schemas.microsoft.com/office/powerpoint/2010/main" val="31339285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9D630-56B0-4E96-A481-869CDDF1122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883DC98-06C8-B36D-6175-157B8AE31B51}"/>
              </a:ext>
            </a:extLst>
          </p:cNvPr>
          <p:cNvSpPr txBox="1"/>
          <p:nvPr/>
        </p:nvSpPr>
        <p:spPr>
          <a:xfrm>
            <a:off x="102781" y="281854"/>
            <a:ext cx="12089219" cy="5909310"/>
          </a:xfrm>
          <a:prstGeom prst="rect">
            <a:avLst/>
          </a:prstGeom>
          <a:noFill/>
        </p:spPr>
        <p:txBody>
          <a:bodyPr wrap="square">
            <a:spAutoFit/>
          </a:bodyPr>
          <a:lstStyle/>
          <a:p>
            <a:r>
              <a:rPr lang="en-GB" b="1" dirty="0">
                <a:solidFill>
                  <a:srgbClr val="FF0000"/>
                </a:solidFill>
              </a:rPr>
              <a:t>Create Random Password with Special characters, letters, and digits</a:t>
            </a:r>
          </a:p>
          <a:p>
            <a:r>
              <a:rPr lang="en-GB" dirty="0"/>
              <a:t>A password that contains a combination of characters, digits, and special symbols is considered a strong password.</a:t>
            </a:r>
          </a:p>
          <a:p>
            <a:endParaRPr lang="en-GB" dirty="0"/>
          </a:p>
          <a:p>
            <a:r>
              <a:rPr lang="en-GB" b="1" dirty="0">
                <a:solidFill>
                  <a:srgbClr val="FF0000"/>
                </a:solidFill>
              </a:rPr>
              <a:t>Assume, you want to generate a random password like: –</a:t>
            </a:r>
          </a:p>
          <a:p>
            <a:endParaRPr lang="en-GB" dirty="0"/>
          </a:p>
          <a:p>
            <a:r>
              <a:rPr lang="en-GB" dirty="0"/>
              <a:t>ab23cd#$</a:t>
            </a:r>
          </a:p>
          <a:p>
            <a:r>
              <a:rPr lang="en-GB" dirty="0"/>
              <a:t>jk%m&amp;l98</a:t>
            </a:r>
          </a:p>
          <a:p>
            <a:r>
              <a:rPr lang="en-GB" dirty="0"/>
              <a:t>87t@h*ki</a:t>
            </a:r>
          </a:p>
          <a:p>
            <a:endParaRPr lang="en-GB" dirty="0"/>
          </a:p>
          <a:p>
            <a:r>
              <a:rPr lang="en-GB" dirty="0"/>
              <a:t>We can generate a random string password in Python with letters, special characters, and digits using the following two ways.</a:t>
            </a:r>
          </a:p>
          <a:p>
            <a:endParaRPr lang="en-GB" b="1" dirty="0"/>
          </a:p>
          <a:p>
            <a:r>
              <a:rPr lang="en-GB" b="1" dirty="0"/>
              <a:t>Combine the following three constants and use them as a data source for the </a:t>
            </a:r>
            <a:r>
              <a:rPr lang="en-GB" b="1" dirty="0" err="1"/>
              <a:t>random.choice</a:t>
            </a:r>
            <a:r>
              <a:rPr lang="en-GB" b="1" dirty="0"/>
              <a:t>() function to select random characters from it.</a:t>
            </a:r>
          </a:p>
          <a:p>
            <a:endParaRPr lang="en-GB" b="1" dirty="0"/>
          </a:p>
          <a:p>
            <a:pPr marL="285750" indent="-285750">
              <a:buFont typeface="Wingdings" panose="05000000000000000000" pitchFamily="2" charset="2"/>
              <a:buChar char="q"/>
            </a:pPr>
            <a:r>
              <a:rPr lang="en-GB" dirty="0" err="1"/>
              <a:t>string.ascii_letters</a:t>
            </a:r>
            <a:r>
              <a:rPr lang="en-GB" dirty="0"/>
              <a:t>: To include letters from a-z and A-Z</a:t>
            </a:r>
          </a:p>
          <a:p>
            <a:pPr marL="285750" indent="-285750">
              <a:buFont typeface="Wingdings" panose="05000000000000000000" pitchFamily="2" charset="2"/>
              <a:buChar char="q"/>
            </a:pPr>
            <a:r>
              <a:rPr lang="en-GB" dirty="0" err="1"/>
              <a:t>string.digits</a:t>
            </a:r>
            <a:r>
              <a:rPr lang="en-GB" dirty="0"/>
              <a:t>: To include digits from 1 to 10</a:t>
            </a:r>
          </a:p>
          <a:p>
            <a:pPr marL="285750" indent="-285750">
              <a:buFont typeface="Wingdings" panose="05000000000000000000" pitchFamily="2" charset="2"/>
              <a:buChar char="q"/>
            </a:pPr>
            <a:r>
              <a:rPr lang="en-GB" dirty="0" err="1"/>
              <a:t>string.punctuation</a:t>
            </a:r>
            <a:r>
              <a:rPr lang="en-GB" dirty="0"/>
              <a:t>: to get special symbols</a:t>
            </a:r>
          </a:p>
          <a:p>
            <a:endParaRPr lang="en-GB" dirty="0"/>
          </a:p>
          <a:p>
            <a:r>
              <a:rPr lang="en-GB" dirty="0"/>
              <a:t>Use the </a:t>
            </a:r>
            <a:r>
              <a:rPr lang="en-GB" dirty="0" err="1"/>
              <a:t>string.printable</a:t>
            </a:r>
            <a:r>
              <a:rPr lang="en-GB" dirty="0"/>
              <a:t> constant and choice() function. The </a:t>
            </a:r>
            <a:r>
              <a:rPr lang="en-GB" dirty="0" err="1"/>
              <a:t>string.printable</a:t>
            </a:r>
            <a:r>
              <a:rPr lang="en-GB" dirty="0"/>
              <a:t> contains a combination of digits, </a:t>
            </a:r>
            <a:r>
              <a:rPr lang="en-GB" dirty="0" err="1"/>
              <a:t>ascii_letters</a:t>
            </a:r>
            <a:r>
              <a:rPr lang="en-GB" dirty="0"/>
              <a:t> (lowercase and uppercase letters), punctuation, and whitespace.	</a:t>
            </a:r>
          </a:p>
        </p:txBody>
      </p:sp>
    </p:spTree>
    <p:extLst>
      <p:ext uri="{BB962C8B-B14F-4D97-AF65-F5344CB8AC3E}">
        <p14:creationId xmlns:p14="http://schemas.microsoft.com/office/powerpoint/2010/main" val="308600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228FA9-E0C0-C8BF-6C14-82039843689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7EDD421-1064-C801-A75A-DC8ED08BEAAD}"/>
              </a:ext>
            </a:extLst>
          </p:cNvPr>
          <p:cNvPicPr>
            <a:picLocks noChangeAspect="1"/>
          </p:cNvPicPr>
          <p:nvPr/>
        </p:nvPicPr>
        <p:blipFill>
          <a:blip r:embed="rId2"/>
          <a:stretch>
            <a:fillRect/>
          </a:stretch>
        </p:blipFill>
        <p:spPr>
          <a:xfrm>
            <a:off x="2769990" y="643467"/>
            <a:ext cx="665201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4005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34ED4-0BDF-3B15-ABFD-E43D9D55B4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3BD1842-BE66-DEAF-3EAF-8A2FA3A2AE88}"/>
              </a:ext>
            </a:extLst>
          </p:cNvPr>
          <p:cNvPicPr>
            <a:picLocks noChangeAspect="1"/>
          </p:cNvPicPr>
          <p:nvPr/>
        </p:nvPicPr>
        <p:blipFill>
          <a:blip r:embed="rId2"/>
          <a:stretch>
            <a:fillRect/>
          </a:stretch>
        </p:blipFill>
        <p:spPr>
          <a:xfrm>
            <a:off x="1366172" y="107481"/>
            <a:ext cx="8410575" cy="3076575"/>
          </a:xfrm>
          <a:prstGeom prst="rect">
            <a:avLst/>
          </a:prstGeom>
        </p:spPr>
      </p:pic>
      <p:sp>
        <p:nvSpPr>
          <p:cNvPr id="6" name="TextBox 5">
            <a:extLst>
              <a:ext uri="{FF2B5EF4-FFF2-40B4-BE49-F238E27FC236}">
                <a16:creationId xmlns:a16="http://schemas.microsoft.com/office/drawing/2014/main" id="{49E2FD04-3C5E-7CD5-E176-34B41126CCC5}"/>
              </a:ext>
            </a:extLst>
          </p:cNvPr>
          <p:cNvSpPr txBox="1"/>
          <p:nvPr/>
        </p:nvSpPr>
        <p:spPr>
          <a:xfrm>
            <a:off x="219740" y="3184056"/>
            <a:ext cx="6096000" cy="369332"/>
          </a:xfrm>
          <a:prstGeom prst="rect">
            <a:avLst/>
          </a:prstGeom>
          <a:noFill/>
        </p:spPr>
        <p:txBody>
          <a:bodyPr wrap="square">
            <a:spAutoFit/>
          </a:bodyPr>
          <a:lstStyle/>
          <a:p>
            <a:r>
              <a:rPr lang="en-GB" b="1" dirty="0">
                <a:solidFill>
                  <a:srgbClr val="FF0000"/>
                </a:solidFill>
              </a:rPr>
              <a:t>Using the </a:t>
            </a:r>
            <a:r>
              <a:rPr lang="en-GB" b="1" dirty="0" err="1">
                <a:solidFill>
                  <a:srgbClr val="FF0000"/>
                </a:solidFill>
              </a:rPr>
              <a:t>string.printable</a:t>
            </a:r>
            <a:endParaRPr lang="en-GB" b="1" dirty="0">
              <a:solidFill>
                <a:srgbClr val="FF0000"/>
              </a:solidFill>
            </a:endParaRPr>
          </a:p>
        </p:txBody>
      </p:sp>
      <p:pic>
        <p:nvPicPr>
          <p:cNvPr id="8" name="Picture 7">
            <a:extLst>
              <a:ext uri="{FF2B5EF4-FFF2-40B4-BE49-F238E27FC236}">
                <a16:creationId xmlns:a16="http://schemas.microsoft.com/office/drawing/2014/main" id="{ECA6CD82-EAE8-27B3-1B2C-39DA016DF849}"/>
              </a:ext>
            </a:extLst>
          </p:cNvPr>
          <p:cNvPicPr>
            <a:picLocks noChangeAspect="1"/>
          </p:cNvPicPr>
          <p:nvPr/>
        </p:nvPicPr>
        <p:blipFill>
          <a:blip r:embed="rId3"/>
          <a:stretch>
            <a:fillRect/>
          </a:stretch>
        </p:blipFill>
        <p:spPr>
          <a:xfrm>
            <a:off x="2038350" y="4067738"/>
            <a:ext cx="8115300" cy="2562225"/>
          </a:xfrm>
          <a:prstGeom prst="rect">
            <a:avLst/>
          </a:prstGeom>
        </p:spPr>
      </p:pic>
    </p:spTree>
    <p:extLst>
      <p:ext uri="{BB962C8B-B14F-4D97-AF65-F5344CB8AC3E}">
        <p14:creationId xmlns:p14="http://schemas.microsoft.com/office/powerpoint/2010/main" val="4022557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5B58-0D6A-9DB7-83C2-25BB16BC6B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8F586F-6AB8-3517-E8A3-73647F6C5D12}"/>
              </a:ext>
            </a:extLst>
          </p:cNvPr>
          <p:cNvSpPr txBox="1"/>
          <p:nvPr/>
        </p:nvSpPr>
        <p:spPr>
          <a:xfrm>
            <a:off x="170121" y="127592"/>
            <a:ext cx="11929730" cy="3970318"/>
          </a:xfrm>
          <a:prstGeom prst="rect">
            <a:avLst/>
          </a:prstGeom>
          <a:noFill/>
        </p:spPr>
        <p:txBody>
          <a:bodyPr wrap="square">
            <a:spAutoFit/>
          </a:bodyPr>
          <a:lstStyle/>
          <a:p>
            <a:r>
              <a:rPr lang="en-GB" sz="2000" b="1" dirty="0">
                <a:solidFill>
                  <a:srgbClr val="FF0000"/>
                </a:solidFill>
              </a:rPr>
              <a:t>Random password with a fixed count of letters, digits, and symbols</a:t>
            </a:r>
          </a:p>
          <a:p>
            <a:r>
              <a:rPr lang="en-GB" dirty="0"/>
              <a:t>It is a widespread use case that passwords must contain some count of digits and special symbols.</a:t>
            </a:r>
          </a:p>
          <a:p>
            <a:endParaRPr lang="en-GB" dirty="0"/>
          </a:p>
          <a:p>
            <a:r>
              <a:rPr lang="en-GB" dirty="0"/>
              <a:t>Let’s see how to generate a random password that contains at least one lowercase letter, one uppercase letter, one digit, and one special symbol.</a:t>
            </a:r>
          </a:p>
          <a:p>
            <a:endParaRPr lang="en-GB" b="1" dirty="0">
              <a:solidFill>
                <a:srgbClr val="FF0000"/>
              </a:solidFill>
            </a:endParaRPr>
          </a:p>
          <a:p>
            <a:r>
              <a:rPr lang="en-GB" b="1" dirty="0">
                <a:solidFill>
                  <a:srgbClr val="FF0000"/>
                </a:solidFill>
              </a:rPr>
              <a:t>Steps: –</a:t>
            </a:r>
          </a:p>
          <a:p>
            <a:endParaRPr lang="en-GB" dirty="0"/>
          </a:p>
          <a:p>
            <a:pPr marL="285750" indent="-285750">
              <a:buFont typeface="Wingdings" panose="05000000000000000000" pitchFamily="2" charset="2"/>
              <a:buChar char="q"/>
            </a:pPr>
            <a:r>
              <a:rPr lang="en-GB" b="1" dirty="0"/>
              <a:t>First, select the number of random lowercase and uppercase letters specified</a:t>
            </a:r>
          </a:p>
          <a:p>
            <a:pPr marL="285750" indent="-285750">
              <a:buFont typeface="Wingdings" panose="05000000000000000000" pitchFamily="2" charset="2"/>
              <a:buChar char="q"/>
            </a:pPr>
            <a:r>
              <a:rPr lang="en-GB" b="1" dirty="0"/>
              <a:t>Next, choose the number of random digits</a:t>
            </a:r>
          </a:p>
          <a:p>
            <a:pPr marL="285750" indent="-285750">
              <a:buFont typeface="Wingdings" panose="05000000000000000000" pitchFamily="2" charset="2"/>
              <a:buChar char="q"/>
            </a:pPr>
            <a:r>
              <a:rPr lang="en-GB" b="1" dirty="0"/>
              <a:t>Next, choose the number of special symbols</a:t>
            </a:r>
          </a:p>
          <a:p>
            <a:pPr marL="285750" indent="-285750">
              <a:buFont typeface="Wingdings" panose="05000000000000000000" pitchFamily="2" charset="2"/>
              <a:buChar char="q"/>
            </a:pPr>
            <a:r>
              <a:rPr lang="en-GB" b="1" dirty="0"/>
              <a:t>Combine both letters, digits, and special symbols into a list</a:t>
            </a:r>
          </a:p>
          <a:p>
            <a:pPr marL="285750" indent="-285750">
              <a:buFont typeface="Wingdings" panose="05000000000000000000" pitchFamily="2" charset="2"/>
              <a:buChar char="q"/>
            </a:pPr>
            <a:r>
              <a:rPr lang="en-GB" b="1" dirty="0"/>
              <a:t>At last shuffle the list</a:t>
            </a:r>
          </a:p>
          <a:p>
            <a:pPr marL="285750" indent="-285750">
              <a:buFont typeface="Wingdings" panose="05000000000000000000" pitchFamily="2" charset="2"/>
              <a:buChar char="q"/>
            </a:pPr>
            <a:r>
              <a:rPr lang="en-GB" b="1" dirty="0"/>
              <a:t>Convert list back to a string	</a:t>
            </a:r>
          </a:p>
        </p:txBody>
      </p:sp>
    </p:spTree>
    <p:extLst>
      <p:ext uri="{BB962C8B-B14F-4D97-AF65-F5344CB8AC3E}">
        <p14:creationId xmlns:p14="http://schemas.microsoft.com/office/powerpoint/2010/main" val="39360277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5B1926-F47D-AE1E-3D77-0ED4E8BF963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1BF3EE4-3F62-C337-52C6-4FC85ADED628}"/>
              </a:ext>
            </a:extLst>
          </p:cNvPr>
          <p:cNvPicPr>
            <a:picLocks noChangeAspect="1"/>
          </p:cNvPicPr>
          <p:nvPr/>
        </p:nvPicPr>
        <p:blipFill>
          <a:blip r:embed="rId2"/>
          <a:stretch>
            <a:fillRect/>
          </a:stretch>
        </p:blipFill>
        <p:spPr>
          <a:xfrm>
            <a:off x="1894115" y="643467"/>
            <a:ext cx="764081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11D4946-9191-3521-4C24-E43438A13282}"/>
              </a:ext>
            </a:extLst>
          </p:cNvPr>
          <p:cNvPicPr>
            <a:picLocks noChangeAspect="1"/>
          </p:cNvPicPr>
          <p:nvPr/>
        </p:nvPicPr>
        <p:blipFill>
          <a:blip r:embed="rId3"/>
          <a:stretch>
            <a:fillRect/>
          </a:stretch>
        </p:blipFill>
        <p:spPr>
          <a:xfrm>
            <a:off x="7280107" y="2759943"/>
            <a:ext cx="4381500" cy="1038225"/>
          </a:xfrm>
          <a:prstGeom prst="rect">
            <a:avLst/>
          </a:prstGeom>
        </p:spPr>
      </p:pic>
    </p:spTree>
    <p:extLst>
      <p:ext uri="{BB962C8B-B14F-4D97-AF65-F5344CB8AC3E}">
        <p14:creationId xmlns:p14="http://schemas.microsoft.com/office/powerpoint/2010/main" val="17484927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C2FAD-56BB-9EF5-EA0D-01380FF9FA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DC3116F-649D-355C-886F-17E96462AEC1}"/>
              </a:ext>
            </a:extLst>
          </p:cNvPr>
          <p:cNvSpPr txBox="1"/>
          <p:nvPr/>
        </p:nvSpPr>
        <p:spPr>
          <a:xfrm>
            <a:off x="85060" y="85060"/>
            <a:ext cx="11961628" cy="3416320"/>
          </a:xfrm>
          <a:prstGeom prst="rect">
            <a:avLst/>
          </a:prstGeom>
          <a:noFill/>
        </p:spPr>
        <p:txBody>
          <a:bodyPr wrap="square">
            <a:spAutoFit/>
          </a:bodyPr>
          <a:lstStyle/>
          <a:p>
            <a:r>
              <a:rPr lang="en-GB" sz="2000" b="1" dirty="0">
                <a:solidFill>
                  <a:srgbClr val="FF0000"/>
                </a:solidFill>
              </a:rPr>
              <a:t>Generate a secure random string and password</a:t>
            </a:r>
          </a:p>
          <a:p>
            <a:r>
              <a:rPr lang="en-GB" dirty="0"/>
              <a:t>Above all, examples are not cryptographically secure. The cryptographically secure random generator generates random data using synchronization methods to ensure that no two processes can obtain the same data simultaneously.</a:t>
            </a:r>
          </a:p>
          <a:p>
            <a:endParaRPr lang="en-GB" dirty="0"/>
          </a:p>
          <a:p>
            <a:r>
              <a:rPr lang="en-GB" dirty="0"/>
              <a:t>If you are producing random passwords or strings for a security-sensitive application, then you must use this approach.</a:t>
            </a:r>
          </a:p>
          <a:p>
            <a:endParaRPr lang="en-GB" dirty="0"/>
          </a:p>
          <a:p>
            <a:r>
              <a:rPr lang="en-GB" dirty="0"/>
              <a:t>If you are using Python version less than 3.6, then use the </a:t>
            </a:r>
            <a:r>
              <a:rPr lang="en-GB" dirty="0" err="1"/>
              <a:t>random.SystemRandom</a:t>
            </a:r>
            <a:r>
              <a:rPr lang="en-GB" dirty="0"/>
              <a:t>().choice() function instead of </a:t>
            </a:r>
            <a:r>
              <a:rPr lang="en-GB" dirty="0" err="1"/>
              <a:t>random.choice</a:t>
            </a:r>
            <a:r>
              <a:rPr lang="en-GB" dirty="0"/>
              <a:t>().</a:t>
            </a:r>
          </a:p>
          <a:p>
            <a:endParaRPr lang="en-GB" dirty="0"/>
          </a:p>
          <a:p>
            <a:r>
              <a:rPr lang="en-GB" dirty="0"/>
              <a:t>If you are using a Python version higher than 3.6 you can use the secrets module to generate a secure random password.</a:t>
            </a:r>
          </a:p>
          <a:p>
            <a:endParaRPr lang="en-GB" dirty="0"/>
          </a:p>
          <a:p>
            <a:r>
              <a:rPr lang="en-GB" dirty="0"/>
              <a:t>Use </a:t>
            </a:r>
            <a:r>
              <a:rPr lang="en-GB" dirty="0" err="1"/>
              <a:t>secrets.choice</a:t>
            </a:r>
            <a:r>
              <a:rPr lang="en-GB" dirty="0"/>
              <a:t>() function instead of </a:t>
            </a:r>
            <a:r>
              <a:rPr lang="en-GB" dirty="0" err="1"/>
              <a:t>random.choice</a:t>
            </a:r>
            <a:r>
              <a:rPr lang="en-GB" dirty="0"/>
              <a:t>()</a:t>
            </a:r>
          </a:p>
        </p:txBody>
      </p:sp>
    </p:spTree>
    <p:extLst>
      <p:ext uri="{BB962C8B-B14F-4D97-AF65-F5344CB8AC3E}">
        <p14:creationId xmlns:p14="http://schemas.microsoft.com/office/powerpoint/2010/main" val="34571839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8AFEE9-5977-2B96-2FC8-0FF52FD0B64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C9586AB-5BF8-6AF3-61D6-C3210544013B}"/>
              </a:ext>
            </a:extLst>
          </p:cNvPr>
          <p:cNvPicPr>
            <a:picLocks noChangeAspect="1"/>
          </p:cNvPicPr>
          <p:nvPr/>
        </p:nvPicPr>
        <p:blipFill>
          <a:blip r:embed="rId2"/>
          <a:stretch>
            <a:fillRect/>
          </a:stretch>
        </p:blipFill>
        <p:spPr>
          <a:xfrm>
            <a:off x="643467" y="1193461"/>
            <a:ext cx="10905066" cy="447107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0493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82129-B480-4B98-A52F-3FDD2C74EA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D389FC7-CBF6-CF46-706A-CCF4509A8D92}"/>
              </a:ext>
            </a:extLst>
          </p:cNvPr>
          <p:cNvSpPr txBox="1"/>
          <p:nvPr/>
        </p:nvSpPr>
        <p:spPr>
          <a:xfrm>
            <a:off x="85059" y="170121"/>
            <a:ext cx="11823405" cy="1785104"/>
          </a:xfrm>
          <a:prstGeom prst="rect">
            <a:avLst/>
          </a:prstGeom>
          <a:noFill/>
        </p:spPr>
        <p:txBody>
          <a:bodyPr wrap="square">
            <a:spAutoFit/>
          </a:bodyPr>
          <a:lstStyle/>
          <a:p>
            <a:r>
              <a:rPr lang="en-GB" sz="2000" b="1" dirty="0">
                <a:solidFill>
                  <a:srgbClr val="FF0000"/>
                </a:solidFill>
              </a:rPr>
              <a:t>Generate a random alphanumeric string of letters and digits</a:t>
            </a:r>
          </a:p>
          <a:p>
            <a:r>
              <a:rPr lang="en-GB" dirty="0"/>
              <a:t>We often want to create a random string containing both letters and digits such as ab23cd, jkml98, 87thki. In such cases, we use the </a:t>
            </a:r>
            <a:r>
              <a:rPr lang="en-GB" dirty="0" err="1"/>
              <a:t>string.ascii_letters</a:t>
            </a:r>
            <a:r>
              <a:rPr lang="en-GB" dirty="0"/>
              <a:t> and </a:t>
            </a:r>
            <a:r>
              <a:rPr lang="en-GB" dirty="0" err="1"/>
              <a:t>string.digits</a:t>
            </a:r>
            <a:r>
              <a:rPr lang="en-GB" dirty="0"/>
              <a:t> constants to get the combinations of letters and numbers in our random string.</a:t>
            </a:r>
          </a:p>
          <a:p>
            <a:endParaRPr lang="en-GB" dirty="0"/>
          </a:p>
          <a:p>
            <a:r>
              <a:rPr lang="en-GB" dirty="0"/>
              <a:t>Now, let’s see the to create a random string with the combination of a letter from A-Z, a-z, and digits 0-9.</a:t>
            </a:r>
          </a:p>
        </p:txBody>
      </p:sp>
      <p:pic>
        <p:nvPicPr>
          <p:cNvPr id="5" name="Picture 4">
            <a:extLst>
              <a:ext uri="{FF2B5EF4-FFF2-40B4-BE49-F238E27FC236}">
                <a16:creationId xmlns:a16="http://schemas.microsoft.com/office/drawing/2014/main" id="{A05FA474-3EF2-9A89-833A-0E72B7922141}"/>
              </a:ext>
            </a:extLst>
          </p:cNvPr>
          <p:cNvPicPr>
            <a:picLocks noChangeAspect="1"/>
          </p:cNvPicPr>
          <p:nvPr/>
        </p:nvPicPr>
        <p:blipFill>
          <a:blip r:embed="rId2"/>
          <a:stretch>
            <a:fillRect/>
          </a:stretch>
        </p:blipFill>
        <p:spPr>
          <a:xfrm>
            <a:off x="2399303" y="3089311"/>
            <a:ext cx="7648575" cy="3209925"/>
          </a:xfrm>
          <a:prstGeom prst="rect">
            <a:avLst/>
          </a:prstGeom>
        </p:spPr>
      </p:pic>
    </p:spTree>
    <p:extLst>
      <p:ext uri="{BB962C8B-B14F-4D97-AF65-F5344CB8AC3E}">
        <p14:creationId xmlns:p14="http://schemas.microsoft.com/office/powerpoint/2010/main" val="28905573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3455CF-ECBB-69E1-31FE-44FE70F2724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75318E-274E-3990-2006-BCB183EE73BA}"/>
              </a:ext>
            </a:extLst>
          </p:cNvPr>
          <p:cNvSpPr txBox="1"/>
          <p:nvPr/>
        </p:nvSpPr>
        <p:spPr>
          <a:xfrm>
            <a:off x="272144" y="2391961"/>
            <a:ext cx="3455821" cy="3447832"/>
          </a:xfrm>
          <a:prstGeom prst="rect">
            <a:avLst/>
          </a:prstGeom>
        </p:spPr>
        <p:txBody>
          <a:bodyPr vert="horz" lIns="91440" tIns="45720" rIns="91440" bIns="45720" rtlCol="0" anchor="t">
            <a:normAutofit/>
          </a:bodyPr>
          <a:lstStyle/>
          <a:p>
            <a:pPr indent="-228600">
              <a:lnSpc>
                <a:spcPct val="90000"/>
              </a:lnSpc>
              <a:spcBef>
                <a:spcPts val="2250"/>
              </a:spcBef>
              <a:spcAft>
                <a:spcPts val="1875"/>
              </a:spcAft>
              <a:buFont typeface="Arial" panose="020B0604020202020204" pitchFamily="34" charset="0"/>
              <a:buChar char="•"/>
            </a:pPr>
            <a:r>
              <a:rPr lang="en-US" sz="2000" b="1" i="0" dirty="0">
                <a:solidFill>
                  <a:srgbClr val="FF0000"/>
                </a:solidFill>
                <a:effectLst/>
              </a:rPr>
              <a:t>Random alphanumeric string with a fixed count of letters and digits</a:t>
            </a:r>
          </a:p>
          <a:p>
            <a:pPr indent="-228600">
              <a:lnSpc>
                <a:spcPct val="90000"/>
              </a:lnSpc>
              <a:spcAft>
                <a:spcPts val="1500"/>
              </a:spcAft>
              <a:buFont typeface="Arial" panose="020B0604020202020204" pitchFamily="34" charset="0"/>
              <a:buChar char="•"/>
            </a:pPr>
            <a:r>
              <a:rPr lang="en-US" sz="2000" b="0" i="0" dirty="0">
                <a:effectLst/>
              </a:rPr>
              <a:t>For example, I want to create a random alpha-numeric string that contains 5 letters and 3 numbers.</a:t>
            </a:r>
            <a:r>
              <a:rPr lang="en-US" sz="2000" b="1" i="0" dirty="0">
                <a:effectLst/>
              </a:rPr>
              <a:t> Example</a:t>
            </a:r>
            <a:endParaRPr lang="en-US" sz="2000" b="0" i="0" dirty="0">
              <a:effectLst/>
            </a:endParaRPr>
          </a:p>
          <a:p>
            <a:pPr indent="-228600">
              <a:lnSpc>
                <a:spcPct val="90000"/>
              </a:lnSpc>
              <a:spcAft>
                <a:spcPts val="1500"/>
              </a:spcAft>
              <a:buFont typeface="Arial" panose="020B0604020202020204" pitchFamily="34" charset="0"/>
              <a:buChar char="•"/>
            </a:pPr>
            <a:endParaRPr lang="en-US" sz="2000" b="0" i="0" dirty="0">
              <a:effectLst/>
            </a:endParaRPr>
          </a:p>
        </p:txBody>
      </p:sp>
      <p:pic>
        <p:nvPicPr>
          <p:cNvPr id="5" name="Picture 4">
            <a:extLst>
              <a:ext uri="{FF2B5EF4-FFF2-40B4-BE49-F238E27FC236}">
                <a16:creationId xmlns:a16="http://schemas.microsoft.com/office/drawing/2014/main" id="{8292D389-64BF-AFE6-679B-69633F9343F1}"/>
              </a:ext>
            </a:extLst>
          </p:cNvPr>
          <p:cNvPicPr>
            <a:picLocks noChangeAspect="1"/>
          </p:cNvPicPr>
          <p:nvPr/>
        </p:nvPicPr>
        <p:blipFill>
          <a:blip r:embed="rId2"/>
          <a:stretch>
            <a:fillRect/>
          </a:stretch>
        </p:blipFill>
        <p:spPr>
          <a:xfrm>
            <a:off x="4201885" y="718458"/>
            <a:ext cx="7717971" cy="5519056"/>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20133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610E-8FDA-7A94-C993-447811E6F2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7F615E8-DAB7-A4C1-F1BC-E802F8EA144C}"/>
              </a:ext>
            </a:extLst>
          </p:cNvPr>
          <p:cNvSpPr txBox="1"/>
          <p:nvPr/>
        </p:nvSpPr>
        <p:spPr>
          <a:xfrm>
            <a:off x="85059" y="159488"/>
            <a:ext cx="11865935" cy="1508105"/>
          </a:xfrm>
          <a:prstGeom prst="rect">
            <a:avLst/>
          </a:prstGeom>
          <a:noFill/>
        </p:spPr>
        <p:txBody>
          <a:bodyPr wrap="square">
            <a:spAutoFit/>
          </a:bodyPr>
          <a:lstStyle/>
          <a:p>
            <a:r>
              <a:rPr lang="en-GB" sz="2000" b="1" dirty="0">
                <a:solidFill>
                  <a:srgbClr val="FF0000"/>
                </a:solidFill>
              </a:rPr>
              <a:t>Generate a random string token:</a:t>
            </a:r>
          </a:p>
          <a:p>
            <a:r>
              <a:rPr lang="en-GB" dirty="0"/>
              <a:t>The above examples depend on String constants and random module functions. There are also other ways to generate a random string in Python. Let see those now.</a:t>
            </a:r>
          </a:p>
          <a:p>
            <a:endParaRPr lang="en-GB" dirty="0"/>
          </a:p>
          <a:p>
            <a:r>
              <a:rPr lang="en-GB" dirty="0"/>
              <a:t>We can use </a:t>
            </a:r>
            <a:r>
              <a:rPr lang="en-GB" dirty="0" err="1"/>
              <a:t>secrets.token_hex</a:t>
            </a:r>
            <a:r>
              <a:rPr lang="en-GB" dirty="0"/>
              <a:t>() to get a secure random text in hexadecimal format.</a:t>
            </a:r>
          </a:p>
        </p:txBody>
      </p:sp>
      <p:pic>
        <p:nvPicPr>
          <p:cNvPr id="6" name="Picture 5">
            <a:extLst>
              <a:ext uri="{FF2B5EF4-FFF2-40B4-BE49-F238E27FC236}">
                <a16:creationId xmlns:a16="http://schemas.microsoft.com/office/drawing/2014/main" id="{C4B2FAC3-5F27-5B1D-9E01-38C1D64F328C}"/>
              </a:ext>
            </a:extLst>
          </p:cNvPr>
          <p:cNvPicPr>
            <a:picLocks noChangeAspect="1"/>
          </p:cNvPicPr>
          <p:nvPr/>
        </p:nvPicPr>
        <p:blipFill>
          <a:blip r:embed="rId2"/>
          <a:stretch>
            <a:fillRect/>
          </a:stretch>
        </p:blipFill>
        <p:spPr>
          <a:xfrm>
            <a:off x="671512" y="2424112"/>
            <a:ext cx="10848975" cy="2009775"/>
          </a:xfrm>
          <a:prstGeom prst="rect">
            <a:avLst/>
          </a:prstGeom>
        </p:spPr>
      </p:pic>
    </p:spTree>
    <p:extLst>
      <p:ext uri="{BB962C8B-B14F-4D97-AF65-F5344CB8AC3E}">
        <p14:creationId xmlns:p14="http://schemas.microsoft.com/office/powerpoint/2010/main" val="38067422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92D8D-558A-2D04-53D3-5CB4AAF549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5D1BD2-6C1F-A273-5EE3-B15A2EAE7855}"/>
              </a:ext>
            </a:extLst>
          </p:cNvPr>
          <p:cNvSpPr txBox="1"/>
          <p:nvPr/>
        </p:nvSpPr>
        <p:spPr>
          <a:xfrm>
            <a:off x="0" y="106326"/>
            <a:ext cx="12078586" cy="1538883"/>
          </a:xfrm>
          <a:prstGeom prst="rect">
            <a:avLst/>
          </a:prstGeom>
          <a:noFill/>
        </p:spPr>
        <p:txBody>
          <a:bodyPr wrap="square">
            <a:spAutoFit/>
          </a:bodyPr>
          <a:lstStyle/>
          <a:p>
            <a:r>
              <a:rPr lang="en-GB" sz="2000" b="1" dirty="0">
                <a:solidFill>
                  <a:srgbClr val="FF0000"/>
                </a:solidFill>
              </a:rPr>
              <a:t>Generate universally unique secure random string Id</a:t>
            </a:r>
          </a:p>
          <a:p>
            <a:endParaRPr lang="en-GB" sz="2000" b="1" dirty="0">
              <a:solidFill>
                <a:srgbClr val="FF0000"/>
              </a:solidFill>
            </a:endParaRPr>
          </a:p>
          <a:p>
            <a:r>
              <a:rPr lang="en-GB" dirty="0"/>
              <a:t>The random string generated using a UUID module is suitable for the Cryptographically secure application. The UUID module has various functions to do this. Here in this example, we are using a uuid4() function to generate a random string Id.</a:t>
            </a:r>
          </a:p>
        </p:txBody>
      </p:sp>
      <p:pic>
        <p:nvPicPr>
          <p:cNvPr id="5" name="Picture 4">
            <a:extLst>
              <a:ext uri="{FF2B5EF4-FFF2-40B4-BE49-F238E27FC236}">
                <a16:creationId xmlns:a16="http://schemas.microsoft.com/office/drawing/2014/main" id="{D1661B84-AA42-9750-89ED-2DB438A8E871}"/>
              </a:ext>
            </a:extLst>
          </p:cNvPr>
          <p:cNvPicPr>
            <a:picLocks noChangeAspect="1"/>
          </p:cNvPicPr>
          <p:nvPr/>
        </p:nvPicPr>
        <p:blipFill>
          <a:blip r:embed="rId2"/>
          <a:stretch>
            <a:fillRect/>
          </a:stretch>
        </p:blipFill>
        <p:spPr>
          <a:xfrm>
            <a:off x="2571750" y="2076450"/>
            <a:ext cx="7048500" cy="2705100"/>
          </a:xfrm>
          <a:prstGeom prst="rect">
            <a:avLst/>
          </a:prstGeom>
        </p:spPr>
      </p:pic>
    </p:spTree>
    <p:extLst>
      <p:ext uri="{BB962C8B-B14F-4D97-AF65-F5344CB8AC3E}">
        <p14:creationId xmlns:p14="http://schemas.microsoft.com/office/powerpoint/2010/main" val="40447375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584FA-948F-0695-4835-C40AB71F4CB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1D49AE-DC71-1FF6-A651-C1A4BC3EA15F}"/>
              </a:ext>
            </a:extLst>
          </p:cNvPr>
          <p:cNvSpPr txBox="1"/>
          <p:nvPr/>
        </p:nvSpPr>
        <p:spPr>
          <a:xfrm>
            <a:off x="191385" y="95694"/>
            <a:ext cx="11865935" cy="2862322"/>
          </a:xfrm>
          <a:prstGeom prst="rect">
            <a:avLst/>
          </a:prstGeom>
          <a:noFill/>
        </p:spPr>
        <p:txBody>
          <a:bodyPr wrap="square">
            <a:spAutoFit/>
          </a:bodyPr>
          <a:lstStyle/>
          <a:p>
            <a:r>
              <a:rPr lang="en-GB" b="1" dirty="0">
                <a:solidFill>
                  <a:srgbClr val="FF0000"/>
                </a:solidFill>
              </a:rPr>
              <a:t>Use the </a:t>
            </a:r>
            <a:r>
              <a:rPr lang="en-GB" b="1" dirty="0" err="1">
                <a:solidFill>
                  <a:srgbClr val="FF0000"/>
                </a:solidFill>
              </a:rPr>
              <a:t>StringGenerator</a:t>
            </a:r>
            <a:r>
              <a:rPr lang="en-GB" b="1" dirty="0">
                <a:solidFill>
                  <a:srgbClr val="FF0000"/>
                </a:solidFill>
              </a:rPr>
              <a:t> module to generate a random string</a:t>
            </a:r>
          </a:p>
          <a:p>
            <a:r>
              <a:rPr lang="en-GB" dirty="0"/>
              <a:t>The </a:t>
            </a:r>
            <a:r>
              <a:rPr lang="en-GB" dirty="0" err="1"/>
              <a:t>StringGenerator</a:t>
            </a:r>
            <a:r>
              <a:rPr lang="en-GB" dirty="0"/>
              <a:t> module is not a part of a standard library. However, if you want you can install it using pip and start using it.</a:t>
            </a:r>
          </a:p>
          <a:p>
            <a:endParaRPr lang="en-GB" dirty="0"/>
          </a:p>
          <a:p>
            <a:r>
              <a:rPr lang="en-GB" b="1" dirty="0">
                <a:solidFill>
                  <a:srgbClr val="FF0000"/>
                </a:solidFill>
              </a:rPr>
              <a:t>Steps: –</a:t>
            </a:r>
          </a:p>
          <a:p>
            <a:endParaRPr lang="en-GB" dirty="0"/>
          </a:p>
          <a:p>
            <a:r>
              <a:rPr lang="en-GB" dirty="0"/>
              <a:t>pip install </a:t>
            </a:r>
            <a:r>
              <a:rPr lang="en-GB" dirty="0" err="1"/>
              <a:t>StringGenerator</a:t>
            </a:r>
            <a:r>
              <a:rPr lang="en-GB" dirty="0"/>
              <a:t>.</a:t>
            </a:r>
          </a:p>
          <a:p>
            <a:r>
              <a:rPr lang="en-GB" dirty="0"/>
              <a:t>Use a render() function of </a:t>
            </a:r>
            <a:r>
              <a:rPr lang="en-GB" dirty="0" err="1"/>
              <a:t>StringGenerator</a:t>
            </a:r>
            <a:r>
              <a:rPr lang="en-GB" dirty="0"/>
              <a:t> to generate randomized strings of characters using a template</a:t>
            </a:r>
          </a:p>
          <a:p>
            <a:endParaRPr lang="en-GB" dirty="0"/>
          </a:p>
          <a:p>
            <a:r>
              <a:rPr lang="en-GB" b="1" dirty="0">
                <a:solidFill>
                  <a:srgbClr val="FF0000"/>
                </a:solidFill>
              </a:rPr>
              <a:t>Let see the example now.</a:t>
            </a:r>
          </a:p>
        </p:txBody>
      </p:sp>
    </p:spTree>
    <p:extLst>
      <p:ext uri="{BB962C8B-B14F-4D97-AF65-F5344CB8AC3E}">
        <p14:creationId xmlns:p14="http://schemas.microsoft.com/office/powerpoint/2010/main" val="3154942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957613-E354-644E-2F8D-D41D013121B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E6874F4-1B74-982F-BC04-A90164784CB4}"/>
              </a:ext>
            </a:extLst>
          </p:cNvPr>
          <p:cNvPicPr>
            <a:picLocks noChangeAspect="1"/>
          </p:cNvPicPr>
          <p:nvPr/>
        </p:nvPicPr>
        <p:blipFill>
          <a:blip r:embed="rId2"/>
          <a:stretch>
            <a:fillRect/>
          </a:stretch>
        </p:blipFill>
        <p:spPr>
          <a:xfrm>
            <a:off x="1209100" y="643467"/>
            <a:ext cx="977379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1258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C0FEE5-FCD3-A06D-B603-238C9F2D634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130FF90-D99D-AF4B-DF2B-C8EC5B3DA06D}"/>
              </a:ext>
            </a:extLst>
          </p:cNvPr>
          <p:cNvPicPr>
            <a:picLocks noChangeAspect="1"/>
          </p:cNvPicPr>
          <p:nvPr/>
        </p:nvPicPr>
        <p:blipFill>
          <a:blip r:embed="rId2"/>
          <a:stretch>
            <a:fillRect/>
          </a:stretch>
        </p:blipFill>
        <p:spPr>
          <a:xfrm>
            <a:off x="2073570" y="643467"/>
            <a:ext cx="804486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0711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F16A7-7738-F77D-4E8E-42E46572E2D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37E7BE-55F5-9617-8498-858D98DE7131}"/>
              </a:ext>
            </a:extLst>
          </p:cNvPr>
          <p:cNvSpPr txBox="1"/>
          <p:nvPr/>
        </p:nvSpPr>
        <p:spPr>
          <a:xfrm>
            <a:off x="173665" y="248023"/>
            <a:ext cx="11844670" cy="5909310"/>
          </a:xfrm>
          <a:prstGeom prst="rect">
            <a:avLst/>
          </a:prstGeom>
          <a:noFill/>
        </p:spPr>
        <p:txBody>
          <a:bodyPr wrap="square">
            <a:spAutoFit/>
          </a:bodyPr>
          <a:lstStyle/>
          <a:p>
            <a:r>
              <a:rPr lang="en-GB" sz="2000" b="1" dirty="0">
                <a:solidFill>
                  <a:srgbClr val="FF0000"/>
                </a:solidFill>
              </a:rPr>
              <a:t>Generate Cryptographically secure random numbers and data in Python</a:t>
            </a:r>
          </a:p>
          <a:p>
            <a:endParaRPr lang="en-GB" dirty="0"/>
          </a:p>
          <a:p>
            <a:r>
              <a:rPr lang="en-GB" dirty="0"/>
              <a:t>In this Concept, I will tell you how to generate a cryptographically secure random number in Python. Random numbers and data generated by the random class are not cryptographically protected. An output of all random module functions is not cryptographically secure, whether it is used to create a random number or pick random elements from a sequence.</a:t>
            </a:r>
          </a:p>
          <a:p>
            <a:endParaRPr lang="en-GB" dirty="0"/>
          </a:p>
          <a:p>
            <a:r>
              <a:rPr lang="en-GB" b="1" dirty="0">
                <a:solidFill>
                  <a:srgbClr val="FF0000"/>
                </a:solidFill>
              </a:rPr>
              <a:t>What is cryptographically secure pseudo-random number generator?</a:t>
            </a:r>
          </a:p>
          <a:p>
            <a:endParaRPr lang="en-GB" dirty="0"/>
          </a:p>
          <a:p>
            <a:r>
              <a:rPr lang="en-GB" dirty="0"/>
              <a:t>A cryptographically secure pseudo-random number generator is a random number generator that generates the random number or data using synchronization methods so that no two processes can obtain the same random number simultaneously.</a:t>
            </a:r>
          </a:p>
          <a:p>
            <a:endParaRPr lang="en-GB" dirty="0"/>
          </a:p>
          <a:p>
            <a:r>
              <a:rPr lang="en-GB" dirty="0"/>
              <a:t>A secure random generator is useful in cryptography applications where data security is essential. Most cryptographic applications require safe random numbers and String. For example, key and secrets generation, nonces, OTP, Passwords, PINs, secure tokens, and URLs.</a:t>
            </a:r>
          </a:p>
          <a:p>
            <a:endParaRPr lang="en-GB" dirty="0"/>
          </a:p>
          <a:p>
            <a:r>
              <a:rPr lang="en-GB" dirty="0"/>
              <a:t>In this Concept, you’ll learn the following ways to cryptographically secure random number generators in Python</a:t>
            </a:r>
          </a:p>
          <a:p>
            <a:endParaRPr lang="en-GB" dirty="0"/>
          </a:p>
          <a:p>
            <a:r>
              <a:rPr lang="en-GB" dirty="0"/>
              <a:t>The </a:t>
            </a:r>
            <a:r>
              <a:rPr lang="en-GB" dirty="0" err="1"/>
              <a:t>os.urandom</a:t>
            </a:r>
            <a:r>
              <a:rPr lang="en-GB" dirty="0"/>
              <a:t>()method </a:t>
            </a:r>
          </a:p>
          <a:p>
            <a:r>
              <a:rPr lang="en-GB" dirty="0"/>
              <a:t>The </a:t>
            </a:r>
            <a:r>
              <a:rPr lang="en-GB" dirty="0" err="1"/>
              <a:t>random.SystemRandom</a:t>
            </a:r>
            <a:r>
              <a:rPr lang="en-GB" dirty="0"/>
              <a:t> class</a:t>
            </a:r>
          </a:p>
        </p:txBody>
      </p:sp>
    </p:spTree>
    <p:extLst>
      <p:ext uri="{BB962C8B-B14F-4D97-AF65-F5344CB8AC3E}">
        <p14:creationId xmlns:p14="http://schemas.microsoft.com/office/powerpoint/2010/main" val="363850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58E0-3C36-4518-A26C-AFFBEE711E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6613CB-C9E1-7952-176C-F5AAA037339D}"/>
              </a:ext>
            </a:extLst>
          </p:cNvPr>
          <p:cNvSpPr txBox="1"/>
          <p:nvPr/>
        </p:nvSpPr>
        <p:spPr>
          <a:xfrm>
            <a:off x="1624123" y="1059120"/>
            <a:ext cx="6097772" cy="2369880"/>
          </a:xfrm>
          <a:prstGeom prst="rect">
            <a:avLst/>
          </a:prstGeom>
          <a:noFill/>
        </p:spPr>
        <p:txBody>
          <a:bodyPr wrap="square">
            <a:spAutoFit/>
          </a:bodyPr>
          <a:lstStyle/>
          <a:p>
            <a:endParaRPr lang="en-GB" dirty="0"/>
          </a:p>
          <a:p>
            <a:r>
              <a:rPr lang="en-GB" sz="2000" b="1" dirty="0">
                <a:solidFill>
                  <a:srgbClr val="FF0000"/>
                </a:solidFill>
              </a:rPr>
              <a:t>Table of contents:</a:t>
            </a:r>
          </a:p>
          <a:p>
            <a:endParaRPr lang="en-GB" sz="2000" b="1" dirty="0">
              <a:solidFill>
                <a:srgbClr val="FF0000"/>
              </a:solidFill>
            </a:endParaRPr>
          </a:p>
          <a:p>
            <a:pPr marL="285750" indent="-285750">
              <a:buFont typeface="Wingdings" panose="05000000000000000000" pitchFamily="2" charset="2"/>
              <a:buChar char="q"/>
            </a:pPr>
            <a:r>
              <a:rPr lang="en-GB" b="1" dirty="0" err="1"/>
              <a:t>os.urandom</a:t>
            </a:r>
            <a:r>
              <a:rPr lang="en-GB" b="1" dirty="0"/>
              <a:t>() function</a:t>
            </a:r>
          </a:p>
          <a:p>
            <a:pPr marL="285750" indent="-285750">
              <a:buFont typeface="Wingdings" panose="05000000000000000000" pitchFamily="2" charset="2"/>
              <a:buChar char="q"/>
            </a:pPr>
            <a:r>
              <a:rPr lang="en-GB" b="1" dirty="0"/>
              <a:t>Use </a:t>
            </a:r>
            <a:r>
              <a:rPr lang="en-GB" b="1" dirty="0" err="1"/>
              <a:t>SystemRandom</a:t>
            </a:r>
            <a:r>
              <a:rPr lang="en-GB" b="1" dirty="0"/>
              <a:t> class to cryptographically secure the random generator</a:t>
            </a:r>
          </a:p>
          <a:p>
            <a:pPr marL="285750" indent="-285750">
              <a:buFont typeface="Wingdings" panose="05000000000000000000" pitchFamily="2" charset="2"/>
              <a:buChar char="q"/>
            </a:pPr>
            <a:r>
              <a:rPr lang="en-GB" b="1" dirty="0"/>
              <a:t>Syntax of </a:t>
            </a:r>
            <a:r>
              <a:rPr lang="en-GB" b="1" dirty="0" err="1"/>
              <a:t>SystemRandom</a:t>
            </a:r>
            <a:r>
              <a:rPr lang="en-GB" b="1" dirty="0"/>
              <a:t> class</a:t>
            </a:r>
          </a:p>
          <a:p>
            <a:pPr marL="285750" indent="-285750">
              <a:buFont typeface="Wingdings" panose="05000000000000000000" pitchFamily="2" charset="2"/>
              <a:buChar char="q"/>
            </a:pPr>
            <a:r>
              <a:rPr lang="en-GB" b="1" dirty="0"/>
              <a:t>Secrets module to secure random data</a:t>
            </a:r>
          </a:p>
        </p:txBody>
      </p:sp>
    </p:spTree>
    <p:extLst>
      <p:ext uri="{BB962C8B-B14F-4D97-AF65-F5344CB8AC3E}">
        <p14:creationId xmlns:p14="http://schemas.microsoft.com/office/powerpoint/2010/main" val="36426464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35B1A-7055-708C-444C-80C4B55275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3CCDC8C-526E-8F79-E038-3865B3EFE679}"/>
              </a:ext>
            </a:extLst>
          </p:cNvPr>
          <p:cNvSpPr txBox="1"/>
          <p:nvPr/>
        </p:nvSpPr>
        <p:spPr>
          <a:xfrm>
            <a:off x="116957" y="127591"/>
            <a:ext cx="11632019" cy="4001095"/>
          </a:xfrm>
          <a:prstGeom prst="rect">
            <a:avLst/>
          </a:prstGeom>
          <a:noFill/>
        </p:spPr>
        <p:txBody>
          <a:bodyPr wrap="square">
            <a:spAutoFit/>
          </a:bodyPr>
          <a:lstStyle/>
          <a:p>
            <a:r>
              <a:rPr lang="en-GB" sz="2000" b="1" dirty="0" err="1">
                <a:solidFill>
                  <a:srgbClr val="FF0000"/>
                </a:solidFill>
              </a:rPr>
              <a:t>os.urandom</a:t>
            </a:r>
            <a:r>
              <a:rPr lang="en-GB" sz="2000" b="1" dirty="0">
                <a:solidFill>
                  <a:srgbClr val="FF0000"/>
                </a:solidFill>
              </a:rPr>
              <a:t>() function</a:t>
            </a:r>
          </a:p>
          <a:p>
            <a:r>
              <a:rPr lang="en-GB" dirty="0"/>
              <a:t>The </a:t>
            </a:r>
            <a:r>
              <a:rPr lang="en-GB" dirty="0" err="1"/>
              <a:t>os.urandom</a:t>
            </a:r>
            <a:r>
              <a:rPr lang="en-GB" dirty="0"/>
              <a:t>() returns a string of size random bytes suitable for cryptographic use.</a:t>
            </a:r>
          </a:p>
          <a:p>
            <a:endParaRPr lang="en-GB" dirty="0"/>
          </a:p>
          <a:p>
            <a:r>
              <a:rPr lang="en-GB" dirty="0"/>
              <a:t>It can returns a string and random bytes. Random bytes returned by this function depend on the underlying operating system’s random data source (</a:t>
            </a:r>
            <a:r>
              <a:rPr lang="en-GB" dirty="0" err="1"/>
              <a:t>OS.randoms</a:t>
            </a:r>
            <a:r>
              <a:rPr lang="en-GB" dirty="0"/>
              <a:t>). The quality of randomness is different for each operating system.</a:t>
            </a:r>
          </a:p>
          <a:p>
            <a:endParaRPr lang="en-GB" dirty="0"/>
          </a:p>
          <a:p>
            <a:pPr marL="285750" indent="-285750">
              <a:buFont typeface="Wingdings" panose="05000000000000000000" pitchFamily="2" charset="2"/>
              <a:buChar char="q"/>
            </a:pPr>
            <a:r>
              <a:rPr lang="en-GB" b="1" dirty="0"/>
              <a:t>On Windows, </a:t>
            </a:r>
            <a:r>
              <a:rPr lang="en-GB" b="1" dirty="0" err="1"/>
              <a:t>os.urandom</a:t>
            </a:r>
            <a:r>
              <a:rPr lang="en-GB" b="1" dirty="0"/>
              <a:t>() internally uses </a:t>
            </a:r>
            <a:r>
              <a:rPr lang="en-GB" b="1" dirty="0" err="1"/>
              <a:t>CryptGenRandom</a:t>
            </a:r>
            <a:r>
              <a:rPr lang="en-GB" b="1" dirty="0"/>
              <a:t>()</a:t>
            </a:r>
          </a:p>
          <a:p>
            <a:pPr marL="285750" indent="-285750">
              <a:buFont typeface="Wingdings" panose="05000000000000000000" pitchFamily="2" charset="2"/>
              <a:buChar char="q"/>
            </a:pPr>
            <a:r>
              <a:rPr lang="en-GB" b="1" dirty="0"/>
              <a:t>Linux 3.17 and newer, the </a:t>
            </a:r>
            <a:r>
              <a:rPr lang="en-GB" b="1" dirty="0" err="1"/>
              <a:t>getrandom</a:t>
            </a:r>
            <a:r>
              <a:rPr lang="en-GB" b="1" dirty="0"/>
              <a:t>() </a:t>
            </a:r>
            <a:r>
              <a:rPr lang="en-GB" b="1" dirty="0" err="1"/>
              <a:t>syscall</a:t>
            </a:r>
            <a:r>
              <a:rPr lang="en-GB" b="1" dirty="0"/>
              <a:t> is used when available. On OpenBSD 5.6 and newer, the C </a:t>
            </a:r>
            <a:r>
              <a:rPr lang="en-GB" b="1" dirty="0" err="1"/>
              <a:t>getentropy</a:t>
            </a:r>
            <a:r>
              <a:rPr lang="en-GB" b="1" dirty="0"/>
              <a:t>() </a:t>
            </a:r>
          </a:p>
          <a:p>
            <a:endParaRPr lang="en-GB" dirty="0"/>
          </a:p>
          <a:p>
            <a:r>
              <a:rPr lang="en-GB" dirty="0"/>
              <a:t>function is used.</a:t>
            </a:r>
          </a:p>
          <a:p>
            <a:r>
              <a:rPr lang="en-GB" dirty="0"/>
              <a:t>The data returned by the </a:t>
            </a:r>
            <a:r>
              <a:rPr lang="en-GB" dirty="0" err="1"/>
              <a:t>os.urandom</a:t>
            </a:r>
            <a:r>
              <a:rPr lang="en-GB" dirty="0"/>
              <a:t>() is enough for cryptographic applications.</a:t>
            </a:r>
          </a:p>
          <a:p>
            <a:endParaRPr lang="en-GB" dirty="0"/>
          </a:p>
          <a:p>
            <a:r>
              <a:rPr lang="en-GB" b="1" dirty="0">
                <a:solidFill>
                  <a:srgbClr val="FF0000"/>
                </a:solidFill>
              </a:rPr>
              <a:t>Example</a:t>
            </a:r>
          </a:p>
        </p:txBody>
      </p:sp>
      <p:pic>
        <p:nvPicPr>
          <p:cNvPr id="5" name="Picture 4">
            <a:extLst>
              <a:ext uri="{FF2B5EF4-FFF2-40B4-BE49-F238E27FC236}">
                <a16:creationId xmlns:a16="http://schemas.microsoft.com/office/drawing/2014/main" id="{3445692C-B8FE-C30C-8EDB-270747CFB787}"/>
              </a:ext>
            </a:extLst>
          </p:cNvPr>
          <p:cNvPicPr>
            <a:picLocks noChangeAspect="1"/>
          </p:cNvPicPr>
          <p:nvPr/>
        </p:nvPicPr>
        <p:blipFill>
          <a:blip r:embed="rId2"/>
          <a:stretch>
            <a:fillRect/>
          </a:stretch>
        </p:blipFill>
        <p:spPr>
          <a:xfrm>
            <a:off x="3945676" y="3777659"/>
            <a:ext cx="5534025" cy="2952750"/>
          </a:xfrm>
          <a:prstGeom prst="rect">
            <a:avLst/>
          </a:prstGeom>
        </p:spPr>
      </p:pic>
    </p:spTree>
    <p:extLst>
      <p:ext uri="{BB962C8B-B14F-4D97-AF65-F5344CB8AC3E}">
        <p14:creationId xmlns:p14="http://schemas.microsoft.com/office/powerpoint/2010/main" val="16368334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B868D-49EE-DBAA-57F5-8A5472E8E2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DC8960-EE74-2CEF-7F03-09637B64DD57}"/>
              </a:ext>
            </a:extLst>
          </p:cNvPr>
          <p:cNvSpPr txBox="1"/>
          <p:nvPr/>
        </p:nvSpPr>
        <p:spPr>
          <a:xfrm>
            <a:off x="127591" y="138223"/>
            <a:ext cx="11929730" cy="2862322"/>
          </a:xfrm>
          <a:prstGeom prst="rect">
            <a:avLst/>
          </a:prstGeom>
          <a:noFill/>
        </p:spPr>
        <p:txBody>
          <a:bodyPr wrap="square">
            <a:spAutoFit/>
          </a:bodyPr>
          <a:lstStyle/>
          <a:p>
            <a:r>
              <a:rPr lang="en-GB" dirty="0"/>
              <a:t>The </a:t>
            </a:r>
            <a:r>
              <a:rPr lang="en-GB" dirty="0" err="1"/>
              <a:t>os.urandom</a:t>
            </a:r>
            <a:r>
              <a:rPr lang="en-GB" dirty="0"/>
              <a:t>() generates a string of random bytes. Use the struct module to convert bytes into the format you want such as integer, float or string.</a:t>
            </a:r>
          </a:p>
          <a:p>
            <a:endParaRPr lang="en-GB" dirty="0"/>
          </a:p>
          <a:p>
            <a:r>
              <a:rPr lang="en-GB" dirty="0"/>
              <a:t>The </a:t>
            </a:r>
            <a:r>
              <a:rPr lang="en-GB" dirty="0" err="1"/>
              <a:t>struct.unpack</a:t>
            </a:r>
            <a:r>
              <a:rPr lang="en-GB" dirty="0"/>
              <a:t>(format, buffer) method is used to convert bytes into the format you want – for example,  </a:t>
            </a:r>
            <a:r>
              <a:rPr lang="en-GB" dirty="0" err="1"/>
              <a:t>i</a:t>
            </a:r>
            <a:r>
              <a:rPr lang="en-GB" dirty="0"/>
              <a:t> for integer, and f for float.</a:t>
            </a:r>
          </a:p>
          <a:p>
            <a:r>
              <a:rPr lang="en-GB" dirty="0"/>
              <a:t>A buffer is the source of bytes. In our case, it is </a:t>
            </a:r>
            <a:r>
              <a:rPr lang="en-GB" dirty="0" err="1"/>
              <a:t>os.urandom</a:t>
            </a:r>
            <a:r>
              <a:rPr lang="en-GB" dirty="0"/>
              <a:t>().</a:t>
            </a:r>
          </a:p>
          <a:p>
            <a:endParaRPr lang="en-GB" dirty="0"/>
          </a:p>
          <a:p>
            <a:r>
              <a:rPr lang="en-GB" b="1" dirty="0">
                <a:solidFill>
                  <a:srgbClr val="FF0000"/>
                </a:solidFill>
              </a:rPr>
              <a:t>Note: </a:t>
            </a:r>
            <a:r>
              <a:rPr lang="en-GB" dirty="0"/>
              <a:t>the </a:t>
            </a:r>
            <a:r>
              <a:rPr lang="en-GB" dirty="0" err="1"/>
              <a:t>struct.unpack</a:t>
            </a:r>
            <a:r>
              <a:rPr lang="en-GB" dirty="0"/>
              <a:t>(format, buffer) returns the result in tuple format.</a:t>
            </a:r>
          </a:p>
          <a:p>
            <a:endParaRPr lang="en-GB" dirty="0"/>
          </a:p>
          <a:p>
            <a:r>
              <a:rPr lang="en-GB" b="1" dirty="0">
                <a:solidFill>
                  <a:srgbClr val="FF0000"/>
                </a:solidFill>
              </a:rPr>
              <a:t>Let see the example to convert </a:t>
            </a:r>
            <a:r>
              <a:rPr lang="en-GB" b="1" dirty="0" err="1">
                <a:solidFill>
                  <a:srgbClr val="FF0000"/>
                </a:solidFill>
              </a:rPr>
              <a:t>os.urandom</a:t>
            </a:r>
            <a:r>
              <a:rPr lang="en-GB" b="1" dirty="0">
                <a:solidFill>
                  <a:srgbClr val="FF0000"/>
                </a:solidFill>
              </a:rPr>
              <a:t>() to string, integer, and float.</a:t>
            </a:r>
          </a:p>
        </p:txBody>
      </p:sp>
    </p:spTree>
    <p:extLst>
      <p:ext uri="{BB962C8B-B14F-4D97-AF65-F5344CB8AC3E}">
        <p14:creationId xmlns:p14="http://schemas.microsoft.com/office/powerpoint/2010/main" val="34241618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6B02E-1877-FB26-119E-A9FEA20214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6ABA06-FF46-2499-ED1D-C67AFE068B0B}"/>
              </a:ext>
            </a:extLst>
          </p:cNvPr>
          <p:cNvPicPr>
            <a:picLocks noChangeAspect="1"/>
          </p:cNvPicPr>
          <p:nvPr/>
        </p:nvPicPr>
        <p:blipFill>
          <a:blip r:embed="rId2"/>
          <a:stretch>
            <a:fillRect/>
          </a:stretch>
        </p:blipFill>
        <p:spPr>
          <a:xfrm>
            <a:off x="309637" y="146957"/>
            <a:ext cx="5403817" cy="6564086"/>
          </a:xfrm>
          <a:prstGeom prst="rect">
            <a:avLst/>
          </a:prstGeom>
        </p:spPr>
      </p:pic>
      <p:pic>
        <p:nvPicPr>
          <p:cNvPr id="5" name="Picture 4">
            <a:extLst>
              <a:ext uri="{FF2B5EF4-FFF2-40B4-BE49-F238E27FC236}">
                <a16:creationId xmlns:a16="http://schemas.microsoft.com/office/drawing/2014/main" id="{482A9DAC-EB13-8D04-DC9C-86A8937E7FFA}"/>
              </a:ext>
            </a:extLst>
          </p:cNvPr>
          <p:cNvPicPr>
            <a:picLocks noChangeAspect="1"/>
          </p:cNvPicPr>
          <p:nvPr/>
        </p:nvPicPr>
        <p:blipFill>
          <a:blip r:embed="rId3"/>
          <a:stretch>
            <a:fillRect/>
          </a:stretch>
        </p:blipFill>
        <p:spPr>
          <a:xfrm>
            <a:off x="5713454" y="764722"/>
            <a:ext cx="5543550" cy="5067300"/>
          </a:xfrm>
          <a:prstGeom prst="rect">
            <a:avLst/>
          </a:prstGeom>
        </p:spPr>
      </p:pic>
    </p:spTree>
    <p:extLst>
      <p:ext uri="{BB962C8B-B14F-4D97-AF65-F5344CB8AC3E}">
        <p14:creationId xmlns:p14="http://schemas.microsoft.com/office/powerpoint/2010/main" val="15533622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77DEA-E470-3F94-990F-3C584ABE64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12B651-37D5-7AC6-F58E-7F9CA820B5F4}"/>
              </a:ext>
            </a:extLst>
          </p:cNvPr>
          <p:cNvSpPr txBox="1"/>
          <p:nvPr/>
        </p:nvSpPr>
        <p:spPr>
          <a:xfrm>
            <a:off x="233916" y="117693"/>
            <a:ext cx="11706447" cy="6217087"/>
          </a:xfrm>
          <a:prstGeom prst="rect">
            <a:avLst/>
          </a:prstGeom>
          <a:noFill/>
        </p:spPr>
        <p:txBody>
          <a:bodyPr wrap="square">
            <a:spAutoFit/>
          </a:bodyPr>
          <a:lstStyle/>
          <a:p>
            <a:r>
              <a:rPr lang="en-GB" sz="2000" b="1" dirty="0">
                <a:solidFill>
                  <a:srgbClr val="FF0000"/>
                </a:solidFill>
              </a:rPr>
              <a:t>Use </a:t>
            </a:r>
            <a:r>
              <a:rPr lang="en-GB" sz="2000" b="1" dirty="0" err="1">
                <a:solidFill>
                  <a:srgbClr val="FF0000"/>
                </a:solidFill>
              </a:rPr>
              <a:t>SystemRandom</a:t>
            </a:r>
            <a:r>
              <a:rPr lang="en-GB" sz="2000" b="1" dirty="0">
                <a:solidFill>
                  <a:srgbClr val="FF0000"/>
                </a:solidFill>
              </a:rPr>
              <a:t> class to cryptographically secure the random generator</a:t>
            </a:r>
          </a:p>
          <a:p>
            <a:r>
              <a:rPr lang="en-GB" dirty="0"/>
              <a:t>Instead of doing the conversion on your own, you can directly use </a:t>
            </a:r>
            <a:r>
              <a:rPr lang="en-GB" dirty="0" err="1"/>
              <a:t>random.SystemRandom</a:t>
            </a:r>
            <a:r>
              <a:rPr lang="en-GB" dirty="0"/>
              <a:t> class. The </a:t>
            </a:r>
            <a:r>
              <a:rPr lang="en-GB" dirty="0" err="1"/>
              <a:t>SystemRandom</a:t>
            </a:r>
            <a:r>
              <a:rPr lang="en-GB" dirty="0"/>
              <a:t> class internally uses </a:t>
            </a:r>
            <a:r>
              <a:rPr lang="en-GB" dirty="0" err="1"/>
              <a:t>os.urandom</a:t>
            </a:r>
            <a:r>
              <a:rPr lang="en-GB" dirty="0"/>
              <a:t>() function to provide the secure random numbers.</a:t>
            </a:r>
          </a:p>
          <a:p>
            <a:endParaRPr lang="en-GB" dirty="0"/>
          </a:p>
          <a:p>
            <a:r>
              <a:rPr lang="en-GB" dirty="0" err="1"/>
              <a:t>SystemRandom</a:t>
            </a:r>
            <a:r>
              <a:rPr lang="en-GB" dirty="0"/>
              <a:t> class internally uses the </a:t>
            </a:r>
            <a:r>
              <a:rPr lang="en-GB" dirty="0" err="1"/>
              <a:t>os.urandom</a:t>
            </a:r>
            <a:r>
              <a:rPr lang="en-GB" dirty="0"/>
              <a:t>() function for generating random numbers from sources provided by the operating system.</a:t>
            </a:r>
          </a:p>
          <a:p>
            <a:endParaRPr lang="en-GB" dirty="0"/>
          </a:p>
          <a:p>
            <a:r>
              <a:rPr lang="en-GB" dirty="0"/>
              <a:t>Use the random module to get this class. Use </a:t>
            </a:r>
            <a:r>
              <a:rPr lang="en-GB" dirty="0" err="1"/>
              <a:t>random.SystemRandom</a:t>
            </a:r>
            <a:r>
              <a:rPr lang="en-GB" dirty="0"/>
              <a:t>() function to get the instance of </a:t>
            </a:r>
            <a:r>
              <a:rPr lang="en-GB" dirty="0" err="1"/>
              <a:t>SystemRandom</a:t>
            </a:r>
            <a:r>
              <a:rPr lang="en-GB" dirty="0"/>
              <a:t> class. Using this instance, you can call all random module functions to secure your random data.</a:t>
            </a:r>
          </a:p>
          <a:p>
            <a:endParaRPr lang="en-GB" dirty="0"/>
          </a:p>
          <a:p>
            <a:r>
              <a:rPr lang="en-GB" b="1" dirty="0">
                <a:solidFill>
                  <a:srgbClr val="FF0000"/>
                </a:solidFill>
              </a:rPr>
              <a:t>Syntax of </a:t>
            </a:r>
            <a:r>
              <a:rPr lang="en-GB" b="1" dirty="0" err="1">
                <a:solidFill>
                  <a:srgbClr val="FF0000"/>
                </a:solidFill>
              </a:rPr>
              <a:t>SystemRandom</a:t>
            </a:r>
            <a:r>
              <a:rPr lang="en-GB" b="1" dirty="0">
                <a:solidFill>
                  <a:srgbClr val="FF0000"/>
                </a:solidFill>
              </a:rPr>
              <a:t> class</a:t>
            </a:r>
          </a:p>
          <a:p>
            <a:r>
              <a:rPr lang="en-GB" dirty="0" err="1"/>
              <a:t>random.SystemRandom</a:t>
            </a:r>
            <a:r>
              <a:rPr lang="en-GB" dirty="0"/>
              <a:t>([seed])</a:t>
            </a:r>
          </a:p>
          <a:p>
            <a:endParaRPr lang="en-GB" dirty="0"/>
          </a:p>
          <a:p>
            <a:pPr marL="285750" indent="-285750">
              <a:buFont typeface="Wingdings" panose="05000000000000000000" pitchFamily="2" charset="2"/>
              <a:buChar char="q"/>
            </a:pPr>
            <a:r>
              <a:rPr lang="en-GB" b="1" dirty="0"/>
              <a:t>The seed() method has no effect and is ignored.</a:t>
            </a:r>
          </a:p>
          <a:p>
            <a:pPr marL="285750" indent="-285750">
              <a:buFont typeface="Wingdings" panose="05000000000000000000" pitchFamily="2" charset="2"/>
              <a:buChar char="q"/>
            </a:pPr>
            <a:r>
              <a:rPr lang="en-GB" b="1" dirty="0"/>
              <a:t>The </a:t>
            </a:r>
            <a:r>
              <a:rPr lang="en-GB" b="1" dirty="0" err="1"/>
              <a:t>random.getState</a:t>
            </a:r>
            <a:r>
              <a:rPr lang="en-GB" b="1" dirty="0"/>
              <a:t>() and </a:t>
            </a:r>
            <a:r>
              <a:rPr lang="en-GB" b="1" dirty="0" err="1"/>
              <a:t>random.setState</a:t>
            </a:r>
            <a:r>
              <a:rPr lang="en-GB" b="1" dirty="0"/>
              <a:t>() function is not available under this class and raises </a:t>
            </a:r>
            <a:r>
              <a:rPr lang="en-GB" b="1" dirty="0" err="1"/>
              <a:t>NotImplementedError</a:t>
            </a:r>
            <a:r>
              <a:rPr lang="en-GB" b="1" dirty="0"/>
              <a:t> if called.</a:t>
            </a:r>
          </a:p>
          <a:p>
            <a:r>
              <a:rPr lang="en-GB" b="1" dirty="0">
                <a:solidFill>
                  <a:srgbClr val="FF0000"/>
                </a:solidFill>
              </a:rPr>
              <a:t>Examples</a:t>
            </a:r>
          </a:p>
          <a:p>
            <a:endParaRPr lang="en-GB" dirty="0"/>
          </a:p>
          <a:p>
            <a:r>
              <a:rPr lang="en-GB" dirty="0"/>
              <a:t>Let see how to use </a:t>
            </a:r>
            <a:r>
              <a:rPr lang="en-GB" dirty="0" err="1"/>
              <a:t>random.SystemRandom</a:t>
            </a:r>
            <a:r>
              <a:rPr lang="en-GB" dirty="0"/>
              <a:t> to generate cryptographically secure random numbers.</a:t>
            </a:r>
          </a:p>
          <a:p>
            <a:endParaRPr lang="en-GB" dirty="0"/>
          </a:p>
          <a:p>
            <a:r>
              <a:rPr lang="en-GB" dirty="0"/>
              <a:t>Let’s see the example to secure the output of the functions of the random module such as random(), </a:t>
            </a:r>
            <a:r>
              <a:rPr lang="en-GB" dirty="0" err="1"/>
              <a:t>randint</a:t>
            </a:r>
            <a:r>
              <a:rPr lang="en-GB" dirty="0"/>
              <a:t>(), </a:t>
            </a:r>
            <a:r>
              <a:rPr lang="en-GB" dirty="0" err="1"/>
              <a:t>randrange</a:t>
            </a:r>
            <a:r>
              <a:rPr lang="en-GB" dirty="0"/>
              <a:t>(), choice, sample(), uniform().	</a:t>
            </a:r>
          </a:p>
        </p:txBody>
      </p:sp>
    </p:spTree>
    <p:extLst>
      <p:ext uri="{BB962C8B-B14F-4D97-AF65-F5344CB8AC3E}">
        <p14:creationId xmlns:p14="http://schemas.microsoft.com/office/powerpoint/2010/main" val="6393806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80AABC-E7E1-74BC-EB98-0024DE89A6A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3E5896E-98B4-7FC7-D539-FB011767E350}"/>
              </a:ext>
            </a:extLst>
          </p:cNvPr>
          <p:cNvPicPr>
            <a:picLocks noChangeAspect="1"/>
          </p:cNvPicPr>
          <p:nvPr/>
        </p:nvPicPr>
        <p:blipFill>
          <a:blip r:embed="rId2"/>
          <a:stretch>
            <a:fillRect/>
          </a:stretch>
        </p:blipFill>
        <p:spPr>
          <a:xfrm>
            <a:off x="3609912" y="643467"/>
            <a:ext cx="4972175"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17FFE5-D66F-0D50-D1BA-BFE14EF53969}"/>
              </a:ext>
            </a:extLst>
          </p:cNvPr>
          <p:cNvPicPr>
            <a:picLocks noChangeAspect="1"/>
          </p:cNvPicPr>
          <p:nvPr/>
        </p:nvPicPr>
        <p:blipFill>
          <a:blip r:embed="rId3"/>
          <a:stretch>
            <a:fillRect/>
          </a:stretch>
        </p:blipFill>
        <p:spPr>
          <a:xfrm>
            <a:off x="8993116" y="2892198"/>
            <a:ext cx="2390775" cy="1552575"/>
          </a:xfrm>
          <a:prstGeom prst="rect">
            <a:avLst/>
          </a:prstGeom>
        </p:spPr>
      </p:pic>
    </p:spTree>
    <p:extLst>
      <p:ext uri="{BB962C8B-B14F-4D97-AF65-F5344CB8AC3E}">
        <p14:creationId xmlns:p14="http://schemas.microsoft.com/office/powerpoint/2010/main" val="32739731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0DE49-6558-75C1-9145-AE3A153A60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876FC7F-588E-D940-259B-DF9B8EE4B0EC}"/>
              </a:ext>
            </a:extLst>
          </p:cNvPr>
          <p:cNvSpPr txBox="1"/>
          <p:nvPr/>
        </p:nvSpPr>
        <p:spPr>
          <a:xfrm>
            <a:off x="138223" y="191387"/>
            <a:ext cx="11950996" cy="1754326"/>
          </a:xfrm>
          <a:prstGeom prst="rect">
            <a:avLst/>
          </a:prstGeom>
          <a:noFill/>
        </p:spPr>
        <p:txBody>
          <a:bodyPr wrap="square">
            <a:spAutoFit/>
          </a:bodyPr>
          <a:lstStyle/>
          <a:p>
            <a:r>
              <a:rPr lang="en-GB" b="1" dirty="0">
                <a:solidFill>
                  <a:srgbClr val="FF0000"/>
                </a:solidFill>
              </a:rPr>
              <a:t>Secrets module to secure random data</a:t>
            </a:r>
          </a:p>
          <a:p>
            <a:r>
              <a:rPr lang="en-GB" dirty="0"/>
              <a:t>Python 3.6 introduced a new module called secrets for generating a reliable, secure random number, URLs, and tokens.</a:t>
            </a:r>
          </a:p>
          <a:p>
            <a:endParaRPr lang="en-GB" dirty="0"/>
          </a:p>
          <a:p>
            <a:r>
              <a:rPr lang="en-GB" dirty="0"/>
              <a:t>Refer to our complete guide on Secrets Module to explore this module in detail.</a:t>
            </a:r>
          </a:p>
          <a:p>
            <a:endParaRPr lang="en-GB" dirty="0"/>
          </a:p>
          <a:p>
            <a:r>
              <a:rPr lang="en-GB" b="1" dirty="0">
                <a:solidFill>
                  <a:srgbClr val="FF0000"/>
                </a:solidFill>
              </a:rPr>
              <a:t>Example</a:t>
            </a:r>
          </a:p>
        </p:txBody>
      </p:sp>
      <p:pic>
        <p:nvPicPr>
          <p:cNvPr id="5" name="Picture 4">
            <a:extLst>
              <a:ext uri="{FF2B5EF4-FFF2-40B4-BE49-F238E27FC236}">
                <a16:creationId xmlns:a16="http://schemas.microsoft.com/office/drawing/2014/main" id="{811F832E-3C38-23CF-D187-D96ED0AD24E3}"/>
              </a:ext>
            </a:extLst>
          </p:cNvPr>
          <p:cNvPicPr>
            <a:picLocks noChangeAspect="1"/>
          </p:cNvPicPr>
          <p:nvPr/>
        </p:nvPicPr>
        <p:blipFill>
          <a:blip r:embed="rId2"/>
          <a:stretch>
            <a:fillRect/>
          </a:stretch>
        </p:blipFill>
        <p:spPr>
          <a:xfrm>
            <a:off x="2266950" y="2020961"/>
            <a:ext cx="7658100" cy="4219575"/>
          </a:xfrm>
          <a:prstGeom prst="rect">
            <a:avLst/>
          </a:prstGeom>
        </p:spPr>
      </p:pic>
    </p:spTree>
    <p:extLst>
      <p:ext uri="{BB962C8B-B14F-4D97-AF65-F5344CB8AC3E}">
        <p14:creationId xmlns:p14="http://schemas.microsoft.com/office/powerpoint/2010/main" val="20043038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B55A0-E0B4-97B6-A24C-658A38D4F9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5A1AB3-1498-1D24-45BE-A372364ABFE0}"/>
              </a:ext>
            </a:extLst>
          </p:cNvPr>
          <p:cNvSpPr txBox="1"/>
          <p:nvPr/>
        </p:nvSpPr>
        <p:spPr>
          <a:xfrm>
            <a:off x="106325" y="612845"/>
            <a:ext cx="11844669" cy="4801314"/>
          </a:xfrm>
          <a:prstGeom prst="rect">
            <a:avLst/>
          </a:prstGeom>
          <a:noFill/>
        </p:spPr>
        <p:txBody>
          <a:bodyPr wrap="square">
            <a:spAutoFit/>
          </a:bodyPr>
          <a:lstStyle/>
          <a:p>
            <a:r>
              <a:rPr lang="en-GB" b="1" dirty="0">
                <a:solidFill>
                  <a:srgbClr val="FF0000"/>
                </a:solidFill>
              </a:rPr>
              <a:t>Python Secrets Module to Generate secure random numbers for managing secrets</a:t>
            </a:r>
          </a:p>
          <a:p>
            <a:endParaRPr lang="en-GB" dirty="0"/>
          </a:p>
          <a:p>
            <a:r>
              <a:rPr lang="en-GB" dirty="0"/>
              <a:t>Python 3.6 introduced a secrets module for generating robust and secure random numbers. In this lesson, you’ll learn how to use </a:t>
            </a:r>
            <a:r>
              <a:rPr lang="en-GB" dirty="0" err="1"/>
              <a:t>secrets.SystemRandom</a:t>
            </a:r>
            <a:r>
              <a:rPr lang="en-GB" dirty="0"/>
              <a:t>() class and secrets module functions to create random numbers, data, URLs, and tokens securely and safely.</a:t>
            </a:r>
          </a:p>
          <a:p>
            <a:endParaRPr lang="en-GB" dirty="0"/>
          </a:p>
          <a:p>
            <a:r>
              <a:rPr lang="en-GB" b="1" dirty="0">
                <a:solidFill>
                  <a:srgbClr val="FF0000"/>
                </a:solidFill>
              </a:rPr>
              <a:t>Table of contents</a:t>
            </a:r>
          </a:p>
          <a:p>
            <a:pPr marL="285750" indent="-285750">
              <a:buFont typeface="Wingdings" panose="05000000000000000000" pitchFamily="2" charset="2"/>
              <a:buChar char="q"/>
            </a:pPr>
            <a:r>
              <a:rPr lang="en-GB" b="1" dirty="0"/>
              <a:t>Why use the secrets module</a:t>
            </a:r>
          </a:p>
          <a:p>
            <a:pPr marL="285750" indent="-285750">
              <a:buFont typeface="Wingdings" panose="05000000000000000000" pitchFamily="2" charset="2"/>
              <a:buChar char="q"/>
            </a:pPr>
            <a:r>
              <a:rPr lang="en-GB" b="1" dirty="0"/>
              <a:t>Class </a:t>
            </a:r>
            <a:r>
              <a:rPr lang="en-GB" b="1" dirty="0" err="1"/>
              <a:t>secrets.SystemRandom</a:t>
            </a:r>
            <a:endParaRPr lang="en-GB" b="1" dirty="0"/>
          </a:p>
          <a:p>
            <a:pPr marL="285750" indent="-285750">
              <a:buFont typeface="Wingdings" panose="05000000000000000000" pitchFamily="2" charset="2"/>
              <a:buChar char="q"/>
            </a:pPr>
            <a:r>
              <a:rPr lang="en-GB" b="1" dirty="0"/>
              <a:t>Secrets Module Functions</a:t>
            </a:r>
          </a:p>
          <a:p>
            <a:pPr marL="285750" indent="-285750">
              <a:buFont typeface="Wingdings" panose="05000000000000000000" pitchFamily="2" charset="2"/>
              <a:buChar char="q"/>
            </a:pPr>
            <a:r>
              <a:rPr lang="en-GB" b="1" dirty="0" err="1"/>
              <a:t>randbelow</a:t>
            </a:r>
            <a:r>
              <a:rPr lang="en-GB" b="1" dirty="0"/>
              <a:t>(n)</a:t>
            </a:r>
          </a:p>
          <a:p>
            <a:pPr marL="285750" indent="-285750">
              <a:buFont typeface="Wingdings" panose="05000000000000000000" pitchFamily="2" charset="2"/>
              <a:buChar char="q"/>
            </a:pPr>
            <a:r>
              <a:rPr lang="en-GB" b="1" dirty="0"/>
              <a:t>choice(sequence)</a:t>
            </a:r>
          </a:p>
          <a:p>
            <a:pPr marL="285750" indent="-285750">
              <a:buFont typeface="Wingdings" panose="05000000000000000000" pitchFamily="2" charset="2"/>
              <a:buChar char="q"/>
            </a:pPr>
            <a:r>
              <a:rPr lang="en-GB" b="1" dirty="0" err="1"/>
              <a:t>randbits</a:t>
            </a:r>
            <a:r>
              <a:rPr lang="en-GB" b="1" dirty="0"/>
              <a:t>(k)</a:t>
            </a:r>
          </a:p>
          <a:p>
            <a:pPr marL="285750" indent="-285750">
              <a:buFont typeface="Wingdings" panose="05000000000000000000" pitchFamily="2" charset="2"/>
              <a:buChar char="q"/>
            </a:pPr>
            <a:r>
              <a:rPr lang="en-GB" b="1" dirty="0"/>
              <a:t>Generate secure token using secrets module</a:t>
            </a:r>
          </a:p>
          <a:p>
            <a:pPr marL="285750" indent="-285750">
              <a:buFont typeface="Wingdings" panose="05000000000000000000" pitchFamily="2" charset="2"/>
              <a:buChar char="q"/>
            </a:pPr>
            <a:r>
              <a:rPr lang="en-GB" b="1" dirty="0"/>
              <a:t>Example to generate secure tokens</a:t>
            </a:r>
          </a:p>
          <a:p>
            <a:pPr marL="285750" indent="-285750">
              <a:buFont typeface="Wingdings" panose="05000000000000000000" pitchFamily="2" charset="2"/>
              <a:buChar char="q"/>
            </a:pPr>
            <a:r>
              <a:rPr lang="en-GB" b="1" dirty="0"/>
              <a:t>How many bytes tokens should use</a:t>
            </a:r>
          </a:p>
          <a:p>
            <a:pPr marL="285750" indent="-285750">
              <a:buFont typeface="Wingdings" panose="05000000000000000000" pitchFamily="2" charset="2"/>
              <a:buChar char="q"/>
            </a:pPr>
            <a:r>
              <a:rPr lang="en-GB" b="1" dirty="0"/>
              <a:t>Practical Example of secrets module</a:t>
            </a:r>
          </a:p>
        </p:txBody>
      </p:sp>
    </p:spTree>
    <p:extLst>
      <p:ext uri="{BB962C8B-B14F-4D97-AF65-F5344CB8AC3E}">
        <p14:creationId xmlns:p14="http://schemas.microsoft.com/office/powerpoint/2010/main" val="232896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C8CF7E-BD8B-0A96-42AD-BE6A885F5AF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2D36F4F-8F23-30DA-9368-8B9169F2E64C}"/>
              </a:ext>
            </a:extLst>
          </p:cNvPr>
          <p:cNvPicPr>
            <a:picLocks noChangeAspect="1"/>
          </p:cNvPicPr>
          <p:nvPr/>
        </p:nvPicPr>
        <p:blipFill>
          <a:blip r:embed="rId2"/>
          <a:stretch>
            <a:fillRect/>
          </a:stretch>
        </p:blipFill>
        <p:spPr>
          <a:xfrm>
            <a:off x="643467" y="1138936"/>
            <a:ext cx="10905066" cy="458012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4606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E0C3E-5A01-C9CA-A57E-24A9085C96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F58D52-900C-C5BE-5EFB-9F85480BB137}"/>
              </a:ext>
            </a:extLst>
          </p:cNvPr>
          <p:cNvSpPr txBox="1"/>
          <p:nvPr/>
        </p:nvSpPr>
        <p:spPr>
          <a:xfrm>
            <a:off x="125818" y="117693"/>
            <a:ext cx="11940363" cy="6740307"/>
          </a:xfrm>
          <a:prstGeom prst="rect">
            <a:avLst/>
          </a:prstGeom>
          <a:noFill/>
        </p:spPr>
        <p:txBody>
          <a:bodyPr wrap="square">
            <a:spAutoFit/>
          </a:bodyPr>
          <a:lstStyle/>
          <a:p>
            <a:r>
              <a:rPr lang="en-GB" sz="2000" b="1" dirty="0">
                <a:solidFill>
                  <a:srgbClr val="FF0000"/>
                </a:solidFill>
              </a:rPr>
              <a:t>Why use the secrets module</a:t>
            </a:r>
          </a:p>
          <a:p>
            <a:r>
              <a:rPr lang="en-GB" dirty="0"/>
              <a:t>The cryptographically secure random generator generates random data using synchronization methods to ensure that no two processes can obtain the same data simultaneously.</a:t>
            </a:r>
          </a:p>
          <a:p>
            <a:endParaRPr lang="en-GB" dirty="0"/>
          </a:p>
          <a:p>
            <a:r>
              <a:rPr lang="en-GB" b="1" dirty="0">
                <a:solidFill>
                  <a:srgbClr val="FF0000"/>
                </a:solidFill>
              </a:rPr>
              <a:t>python secrets functions</a:t>
            </a:r>
          </a:p>
          <a:p>
            <a:r>
              <a:rPr lang="en-GB" dirty="0"/>
              <a:t>The random generator provided by the Python random module is a pseudo-random number generator that is not cryptographically secure. As a result secrets module is added in Python 3.6 and onwards to secure the random number generator.</a:t>
            </a:r>
          </a:p>
          <a:p>
            <a:endParaRPr lang="en-GB" dirty="0"/>
          </a:p>
          <a:p>
            <a:r>
              <a:rPr lang="en-GB" dirty="0"/>
              <a:t>Before Python 3.6, we have the random() and </a:t>
            </a:r>
            <a:r>
              <a:rPr lang="en-GB" dirty="0" err="1"/>
              <a:t>SystemRandom</a:t>
            </a:r>
            <a:r>
              <a:rPr lang="en-GB" dirty="0"/>
              <a:t> class to cryptographically secure random generator.</a:t>
            </a:r>
          </a:p>
          <a:p>
            <a:endParaRPr lang="en-GB" dirty="0"/>
          </a:p>
          <a:p>
            <a:r>
              <a:rPr lang="en-GB" dirty="0"/>
              <a:t>The secrets module is CSPRNG, i.e., cryptographically strong Pseudo-Random Number Generator. It is used to produce random numbers that are secure and useful in security-sensitive applications. The PEP – 0506 is designed to add the secrets module to the Python standard library.</a:t>
            </a:r>
          </a:p>
          <a:p>
            <a:endParaRPr lang="en-GB" b="1" dirty="0">
              <a:solidFill>
                <a:srgbClr val="FF0000"/>
              </a:solidFill>
            </a:endParaRPr>
          </a:p>
          <a:p>
            <a:r>
              <a:rPr lang="en-GB" b="1" dirty="0">
                <a:solidFill>
                  <a:srgbClr val="FF0000"/>
                </a:solidFill>
              </a:rPr>
              <a:t>Use the secrets module for following standard security-related functions.</a:t>
            </a:r>
          </a:p>
          <a:p>
            <a:endParaRPr lang="en-GB" dirty="0"/>
          </a:p>
          <a:p>
            <a:pPr marL="285750" indent="-285750">
              <a:buFont typeface="Wingdings" panose="05000000000000000000" pitchFamily="2" charset="2"/>
              <a:buChar char="q"/>
            </a:pPr>
            <a:r>
              <a:rPr lang="en-GB" b="1" dirty="0"/>
              <a:t>Generating random numbers,</a:t>
            </a:r>
          </a:p>
          <a:p>
            <a:pPr marL="285750" indent="-285750">
              <a:buFont typeface="Wingdings" panose="05000000000000000000" pitchFamily="2" charset="2"/>
              <a:buChar char="q"/>
            </a:pPr>
            <a:r>
              <a:rPr lang="en-GB" b="1" dirty="0"/>
              <a:t>Creating passwords and OTP.</a:t>
            </a:r>
          </a:p>
          <a:p>
            <a:pPr marL="285750" indent="-285750">
              <a:buFont typeface="Wingdings" panose="05000000000000000000" pitchFamily="2" charset="2"/>
              <a:buChar char="q"/>
            </a:pPr>
            <a:r>
              <a:rPr lang="en-GB" b="1" dirty="0"/>
              <a:t>Random token.</a:t>
            </a:r>
          </a:p>
          <a:p>
            <a:pPr marL="285750" indent="-285750">
              <a:buFont typeface="Wingdings" panose="05000000000000000000" pitchFamily="2" charset="2"/>
              <a:buChar char="q"/>
            </a:pPr>
            <a:r>
              <a:rPr lang="en-GB" b="1" dirty="0"/>
              <a:t>Password recovery safe URLs and session keys.</a:t>
            </a:r>
          </a:p>
          <a:p>
            <a:pPr marL="285750" indent="-285750">
              <a:buFont typeface="Wingdings" panose="05000000000000000000" pitchFamily="2" charset="2"/>
              <a:buChar char="q"/>
            </a:pPr>
            <a:endParaRPr lang="en-GB" b="1" dirty="0"/>
          </a:p>
          <a:p>
            <a:r>
              <a:rPr lang="en-GB" b="1" dirty="0">
                <a:solidFill>
                  <a:srgbClr val="FF0000"/>
                </a:solidFill>
              </a:rPr>
              <a:t>Note: </a:t>
            </a:r>
            <a:r>
              <a:rPr lang="en-GB" dirty="0"/>
              <a:t>The secrets module available only in Python 3.6 and above. If you are using an older version of Python, please refer to How to secure a random generator in Python.</a:t>
            </a:r>
          </a:p>
        </p:txBody>
      </p:sp>
    </p:spTree>
    <p:extLst>
      <p:ext uri="{BB962C8B-B14F-4D97-AF65-F5344CB8AC3E}">
        <p14:creationId xmlns:p14="http://schemas.microsoft.com/office/powerpoint/2010/main" val="15199460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FA302-B701-72FE-167D-0BBDE960268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30A975B-8C7C-9944-0926-7B745EE1019B}"/>
              </a:ext>
            </a:extLst>
          </p:cNvPr>
          <p:cNvSpPr txBox="1"/>
          <p:nvPr/>
        </p:nvSpPr>
        <p:spPr>
          <a:xfrm>
            <a:off x="138223" y="95693"/>
            <a:ext cx="11908465" cy="1754326"/>
          </a:xfrm>
          <a:prstGeom prst="rect">
            <a:avLst/>
          </a:prstGeom>
          <a:noFill/>
        </p:spPr>
        <p:txBody>
          <a:bodyPr wrap="square">
            <a:spAutoFit/>
          </a:bodyPr>
          <a:lstStyle/>
          <a:p>
            <a:r>
              <a:rPr lang="en-GB" b="1" dirty="0">
                <a:solidFill>
                  <a:srgbClr val="FF0000"/>
                </a:solidFill>
              </a:rPr>
              <a:t>The secrets module is based on </a:t>
            </a:r>
            <a:r>
              <a:rPr lang="en-GB" b="1" dirty="0" err="1">
                <a:solidFill>
                  <a:srgbClr val="FF0000"/>
                </a:solidFill>
              </a:rPr>
              <a:t>os.urandom</a:t>
            </a:r>
            <a:r>
              <a:rPr lang="en-GB" b="1" dirty="0">
                <a:solidFill>
                  <a:srgbClr val="FF0000"/>
                </a:solidFill>
              </a:rPr>
              <a:t>() and </a:t>
            </a:r>
            <a:r>
              <a:rPr lang="en-GB" b="1" dirty="0" err="1">
                <a:solidFill>
                  <a:srgbClr val="FF0000"/>
                </a:solidFill>
              </a:rPr>
              <a:t>random.SystemRandom</a:t>
            </a:r>
            <a:r>
              <a:rPr lang="en-GB" b="1" dirty="0">
                <a:solidFill>
                  <a:srgbClr val="FF0000"/>
                </a:solidFill>
              </a:rPr>
              <a:t>(), an the interface to the operating system’s best source of cryptographic randomness.</a:t>
            </a:r>
          </a:p>
          <a:p>
            <a:endParaRPr lang="en-GB" dirty="0"/>
          </a:p>
          <a:p>
            <a:pPr marL="285750" indent="-285750">
              <a:buFont typeface="Wingdings" panose="05000000000000000000" pitchFamily="2" charset="2"/>
              <a:buChar char="q"/>
            </a:pPr>
            <a:r>
              <a:rPr lang="en-GB" b="1" dirty="0"/>
              <a:t>On windows, </a:t>
            </a:r>
            <a:r>
              <a:rPr lang="en-GB" b="1" dirty="0" err="1"/>
              <a:t>os.urandom</a:t>
            </a:r>
            <a:r>
              <a:rPr lang="en-GB" b="1" dirty="0"/>
              <a:t>() internally uses </a:t>
            </a:r>
            <a:r>
              <a:rPr lang="en-GB" b="1" dirty="0" err="1"/>
              <a:t>CryptGenRandom</a:t>
            </a:r>
            <a:r>
              <a:rPr lang="en-GB" b="1" dirty="0"/>
              <a:t>().</a:t>
            </a:r>
          </a:p>
          <a:p>
            <a:pPr marL="285750" indent="-285750">
              <a:buFont typeface="Wingdings" panose="05000000000000000000" pitchFamily="2" charset="2"/>
              <a:buChar char="q"/>
            </a:pPr>
            <a:r>
              <a:rPr lang="en-GB" b="1" dirty="0"/>
              <a:t>Linux 3.17 and newer, the </a:t>
            </a:r>
            <a:r>
              <a:rPr lang="en-GB" b="1" dirty="0" err="1"/>
              <a:t>getrandom</a:t>
            </a:r>
            <a:r>
              <a:rPr lang="en-GB" b="1" dirty="0"/>
              <a:t>() </a:t>
            </a:r>
            <a:r>
              <a:rPr lang="en-GB" b="1" dirty="0" err="1"/>
              <a:t>syscall</a:t>
            </a:r>
            <a:r>
              <a:rPr lang="en-GB" b="1" dirty="0"/>
              <a:t> used when available.</a:t>
            </a:r>
          </a:p>
          <a:p>
            <a:pPr marL="285750" indent="-285750">
              <a:buFont typeface="Wingdings" panose="05000000000000000000" pitchFamily="2" charset="2"/>
              <a:buChar char="q"/>
            </a:pPr>
            <a:r>
              <a:rPr lang="en-GB" b="1" dirty="0"/>
              <a:t>On OpenBSD 5.6 and newer, the C </a:t>
            </a:r>
            <a:r>
              <a:rPr lang="en-GB" b="1" dirty="0" err="1"/>
              <a:t>getentropy</a:t>
            </a:r>
            <a:r>
              <a:rPr lang="en-GB" b="1" dirty="0"/>
              <a:t>() function is used.</a:t>
            </a:r>
          </a:p>
        </p:txBody>
      </p:sp>
      <p:sp>
        <p:nvSpPr>
          <p:cNvPr id="5" name="TextBox 4">
            <a:extLst>
              <a:ext uri="{FF2B5EF4-FFF2-40B4-BE49-F238E27FC236}">
                <a16:creationId xmlns:a16="http://schemas.microsoft.com/office/drawing/2014/main" id="{37411BC1-D186-888A-222E-D73BA687F035}"/>
              </a:ext>
            </a:extLst>
          </p:cNvPr>
          <p:cNvSpPr txBox="1"/>
          <p:nvPr/>
        </p:nvSpPr>
        <p:spPr>
          <a:xfrm>
            <a:off x="138223" y="2348161"/>
            <a:ext cx="11770242" cy="2646878"/>
          </a:xfrm>
          <a:prstGeom prst="rect">
            <a:avLst/>
          </a:prstGeom>
          <a:noFill/>
        </p:spPr>
        <p:txBody>
          <a:bodyPr wrap="square">
            <a:spAutoFit/>
          </a:bodyPr>
          <a:lstStyle/>
          <a:p>
            <a:r>
              <a:rPr lang="en-GB" sz="2000" b="1" dirty="0">
                <a:solidFill>
                  <a:srgbClr val="FF0000"/>
                </a:solidFill>
              </a:rPr>
              <a:t>Class </a:t>
            </a:r>
            <a:r>
              <a:rPr lang="en-GB" sz="2000" b="1" dirty="0" err="1">
                <a:solidFill>
                  <a:srgbClr val="FF0000"/>
                </a:solidFill>
              </a:rPr>
              <a:t>secrets.SystemRandomw</a:t>
            </a:r>
            <a:endParaRPr lang="en-GB" sz="2000" b="1" dirty="0">
              <a:solidFill>
                <a:srgbClr val="FF0000"/>
              </a:solidFill>
            </a:endParaRPr>
          </a:p>
          <a:p>
            <a:endParaRPr lang="en-GB" sz="2000" b="1" dirty="0">
              <a:solidFill>
                <a:srgbClr val="FF0000"/>
              </a:solidFill>
            </a:endParaRPr>
          </a:p>
          <a:p>
            <a:r>
              <a:rPr lang="en-GB" dirty="0"/>
              <a:t>A class for generating secure random numbers using the highest-quality sources provided by the operating system.</a:t>
            </a:r>
          </a:p>
          <a:p>
            <a:r>
              <a:rPr lang="en-GB" dirty="0"/>
              <a:t>Using the </a:t>
            </a:r>
            <a:r>
              <a:rPr lang="en-GB" dirty="0" err="1"/>
              <a:t>secrets.SystemRandom</a:t>
            </a:r>
            <a:r>
              <a:rPr lang="en-GB" dirty="0"/>
              <a:t> class, we can use all the functions of a random module.</a:t>
            </a:r>
          </a:p>
          <a:p>
            <a:r>
              <a:rPr lang="en-GB" dirty="0"/>
              <a:t>Before the secrets module, we were using </a:t>
            </a:r>
            <a:r>
              <a:rPr lang="en-GB" dirty="0" err="1"/>
              <a:t>random.SystemRandom</a:t>
            </a:r>
            <a:r>
              <a:rPr lang="en-GB" dirty="0"/>
              <a:t> class to cryptographically secure random data. The same class is also accessible using the secrets module. Just execute the </a:t>
            </a:r>
            <a:r>
              <a:rPr lang="en-GB" dirty="0" err="1"/>
              <a:t>secrets.SystemRandom</a:t>
            </a:r>
            <a:r>
              <a:rPr lang="en-GB" dirty="0"/>
              <a:t>(), and it will return the instance of a secure random generator</a:t>
            </a:r>
          </a:p>
          <a:p>
            <a:endParaRPr lang="en-GB" dirty="0"/>
          </a:p>
          <a:p>
            <a:r>
              <a:rPr lang="en-GB" b="1" dirty="0">
                <a:solidFill>
                  <a:srgbClr val="FF0000"/>
                </a:solidFill>
              </a:rPr>
              <a:t>Let see the example of how to use </a:t>
            </a:r>
            <a:r>
              <a:rPr lang="en-GB" b="1" dirty="0" err="1">
                <a:solidFill>
                  <a:srgbClr val="FF0000"/>
                </a:solidFill>
              </a:rPr>
              <a:t>secrets.SystemRandom</a:t>
            </a:r>
            <a:r>
              <a:rPr lang="en-GB" b="1" dirty="0">
                <a:solidFill>
                  <a:srgbClr val="FF0000"/>
                </a:solidFill>
              </a:rPr>
              <a:t> class to secure the random generator.</a:t>
            </a:r>
            <a:r>
              <a:rPr lang="en-GB" dirty="0"/>
              <a:t>	</a:t>
            </a:r>
          </a:p>
        </p:txBody>
      </p:sp>
    </p:spTree>
    <p:extLst>
      <p:ext uri="{BB962C8B-B14F-4D97-AF65-F5344CB8AC3E}">
        <p14:creationId xmlns:p14="http://schemas.microsoft.com/office/powerpoint/2010/main" val="14147994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1AE35-E5C4-2BC0-3778-9D1CEAD2C2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FB8008E-3C8F-2F13-327D-C620C334655F}"/>
              </a:ext>
            </a:extLst>
          </p:cNvPr>
          <p:cNvPicPr>
            <a:picLocks noChangeAspect="1"/>
          </p:cNvPicPr>
          <p:nvPr/>
        </p:nvPicPr>
        <p:blipFill>
          <a:blip r:embed="rId2"/>
          <a:stretch>
            <a:fillRect/>
          </a:stretch>
        </p:blipFill>
        <p:spPr>
          <a:xfrm>
            <a:off x="251732" y="234042"/>
            <a:ext cx="7029450" cy="6389915"/>
          </a:xfrm>
          <a:prstGeom prst="rect">
            <a:avLst/>
          </a:prstGeom>
        </p:spPr>
      </p:pic>
      <p:pic>
        <p:nvPicPr>
          <p:cNvPr id="5" name="Picture 4">
            <a:extLst>
              <a:ext uri="{FF2B5EF4-FFF2-40B4-BE49-F238E27FC236}">
                <a16:creationId xmlns:a16="http://schemas.microsoft.com/office/drawing/2014/main" id="{BC341B7D-773D-8AF3-71C3-B813820A8920}"/>
              </a:ext>
            </a:extLst>
          </p:cNvPr>
          <p:cNvPicPr>
            <a:picLocks noChangeAspect="1"/>
          </p:cNvPicPr>
          <p:nvPr/>
        </p:nvPicPr>
        <p:blipFill>
          <a:blip r:embed="rId3"/>
          <a:stretch>
            <a:fillRect/>
          </a:stretch>
        </p:blipFill>
        <p:spPr>
          <a:xfrm>
            <a:off x="6535842" y="1262743"/>
            <a:ext cx="5656158" cy="3905250"/>
          </a:xfrm>
          <a:prstGeom prst="rect">
            <a:avLst/>
          </a:prstGeom>
        </p:spPr>
      </p:pic>
    </p:spTree>
    <p:extLst>
      <p:ext uri="{BB962C8B-B14F-4D97-AF65-F5344CB8AC3E}">
        <p14:creationId xmlns:p14="http://schemas.microsoft.com/office/powerpoint/2010/main" val="3066544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C61FD-CD3D-D4A7-D9EC-030A151C8A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8F67A60-15A8-BC75-B574-1C80D0B45E4F}"/>
              </a:ext>
            </a:extLst>
          </p:cNvPr>
          <p:cNvSpPr txBox="1"/>
          <p:nvPr/>
        </p:nvSpPr>
        <p:spPr>
          <a:xfrm>
            <a:off x="262270" y="139627"/>
            <a:ext cx="6096000" cy="400110"/>
          </a:xfrm>
          <a:prstGeom prst="rect">
            <a:avLst/>
          </a:prstGeom>
          <a:noFill/>
        </p:spPr>
        <p:txBody>
          <a:bodyPr wrap="square">
            <a:spAutoFit/>
          </a:bodyPr>
          <a:lstStyle/>
          <a:p>
            <a:pPr algn="l">
              <a:spcBef>
                <a:spcPts val="2250"/>
              </a:spcBef>
              <a:spcAft>
                <a:spcPts val="1875"/>
              </a:spcAft>
            </a:pPr>
            <a:r>
              <a:rPr lang="en-GB" sz="2000" b="1" i="0" dirty="0">
                <a:solidFill>
                  <a:srgbClr val="FF0000"/>
                </a:solidFill>
                <a:effectLst/>
                <a:latin typeface="Inter-Bold"/>
              </a:rPr>
              <a:t>Secrets Module Functions</a:t>
            </a:r>
          </a:p>
        </p:txBody>
      </p:sp>
      <p:pic>
        <p:nvPicPr>
          <p:cNvPr id="5" name="Picture 4">
            <a:extLst>
              <a:ext uri="{FF2B5EF4-FFF2-40B4-BE49-F238E27FC236}">
                <a16:creationId xmlns:a16="http://schemas.microsoft.com/office/drawing/2014/main" id="{E8183FA8-3C61-123D-24DC-6D88F4313E51}"/>
              </a:ext>
            </a:extLst>
          </p:cNvPr>
          <p:cNvPicPr>
            <a:picLocks noChangeAspect="1"/>
          </p:cNvPicPr>
          <p:nvPr/>
        </p:nvPicPr>
        <p:blipFill>
          <a:blip r:embed="rId2"/>
          <a:stretch>
            <a:fillRect/>
          </a:stretch>
        </p:blipFill>
        <p:spPr>
          <a:xfrm>
            <a:off x="2081275" y="732003"/>
            <a:ext cx="7686675" cy="5922723"/>
          </a:xfrm>
          <a:prstGeom prst="rect">
            <a:avLst/>
          </a:prstGeom>
        </p:spPr>
      </p:pic>
    </p:spTree>
    <p:extLst>
      <p:ext uri="{BB962C8B-B14F-4D97-AF65-F5344CB8AC3E}">
        <p14:creationId xmlns:p14="http://schemas.microsoft.com/office/powerpoint/2010/main" val="8829184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BC21-113F-BDDD-2CE0-B962698BAD9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C47C00A-ED4D-F00E-F8AB-A62B824AF701}"/>
              </a:ext>
            </a:extLst>
          </p:cNvPr>
          <p:cNvSpPr txBox="1"/>
          <p:nvPr/>
        </p:nvSpPr>
        <p:spPr>
          <a:xfrm>
            <a:off x="159487" y="180753"/>
            <a:ext cx="11663917" cy="2062103"/>
          </a:xfrm>
          <a:prstGeom prst="rect">
            <a:avLst/>
          </a:prstGeom>
          <a:noFill/>
        </p:spPr>
        <p:txBody>
          <a:bodyPr wrap="square">
            <a:spAutoFit/>
          </a:bodyPr>
          <a:lstStyle/>
          <a:p>
            <a:r>
              <a:rPr lang="en-GB" sz="2000" b="1" dirty="0" err="1">
                <a:solidFill>
                  <a:srgbClr val="FF0000"/>
                </a:solidFill>
              </a:rPr>
              <a:t>randbelow</a:t>
            </a:r>
            <a:r>
              <a:rPr lang="en-GB" sz="2000" b="1" dirty="0">
                <a:solidFill>
                  <a:srgbClr val="FF0000"/>
                </a:solidFill>
              </a:rPr>
              <a:t>(n)</a:t>
            </a:r>
          </a:p>
          <a:p>
            <a:r>
              <a:rPr lang="en-GB" dirty="0"/>
              <a:t>Use the </a:t>
            </a:r>
            <a:r>
              <a:rPr lang="en-GB" dirty="0" err="1"/>
              <a:t>secrets.randbelow</a:t>
            </a:r>
            <a:r>
              <a:rPr lang="en-GB" dirty="0"/>
              <a:t> function to generate a secure integer number.</a:t>
            </a:r>
          </a:p>
          <a:p>
            <a:r>
              <a:rPr lang="en-GB" dirty="0"/>
              <a:t>This function returns a secure random integer in the range [0, n).  Here n is the exclusive upper bound.</a:t>
            </a:r>
          </a:p>
          <a:p>
            <a:r>
              <a:rPr lang="en-GB" dirty="0"/>
              <a:t>0 is the starting number in the range, and n is the last number.</a:t>
            </a:r>
          </a:p>
          <a:p>
            <a:r>
              <a:rPr lang="en-GB" dirty="0"/>
              <a:t>For example, </a:t>
            </a:r>
            <a:r>
              <a:rPr lang="en-GB" dirty="0" err="1"/>
              <a:t>secrets.randbelow</a:t>
            </a:r>
            <a:r>
              <a:rPr lang="en-GB" dirty="0"/>
              <a:t>(10) generate a single random number from 0 to 9.</a:t>
            </a:r>
          </a:p>
          <a:p>
            <a:endParaRPr lang="en-GB" dirty="0"/>
          </a:p>
          <a:p>
            <a:r>
              <a:rPr lang="en-GB" b="1" dirty="0">
                <a:solidFill>
                  <a:srgbClr val="FF0000"/>
                </a:solidFill>
              </a:rPr>
              <a:t>Example:</a:t>
            </a:r>
          </a:p>
        </p:txBody>
      </p:sp>
      <p:pic>
        <p:nvPicPr>
          <p:cNvPr id="6" name="Picture 5">
            <a:extLst>
              <a:ext uri="{FF2B5EF4-FFF2-40B4-BE49-F238E27FC236}">
                <a16:creationId xmlns:a16="http://schemas.microsoft.com/office/drawing/2014/main" id="{70ED68DB-E8DD-5D04-DA42-1BE68316E059}"/>
              </a:ext>
            </a:extLst>
          </p:cNvPr>
          <p:cNvPicPr>
            <a:picLocks noChangeAspect="1"/>
          </p:cNvPicPr>
          <p:nvPr/>
        </p:nvPicPr>
        <p:blipFill>
          <a:blip r:embed="rId2"/>
          <a:stretch>
            <a:fillRect/>
          </a:stretch>
        </p:blipFill>
        <p:spPr>
          <a:xfrm>
            <a:off x="3429000" y="2066925"/>
            <a:ext cx="5334000" cy="2724150"/>
          </a:xfrm>
          <a:prstGeom prst="rect">
            <a:avLst/>
          </a:prstGeom>
        </p:spPr>
      </p:pic>
    </p:spTree>
    <p:extLst>
      <p:ext uri="{BB962C8B-B14F-4D97-AF65-F5344CB8AC3E}">
        <p14:creationId xmlns:p14="http://schemas.microsoft.com/office/powerpoint/2010/main" val="10521316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9BA3B-C2FC-2DAB-7AF4-039D03F4E06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E5AC7F7-4D2E-9FD9-8641-7FE2865B98AB}"/>
              </a:ext>
            </a:extLst>
          </p:cNvPr>
          <p:cNvSpPr txBox="1"/>
          <p:nvPr/>
        </p:nvSpPr>
        <p:spPr>
          <a:xfrm>
            <a:off x="116958" y="170121"/>
            <a:ext cx="11812772" cy="1508105"/>
          </a:xfrm>
          <a:prstGeom prst="rect">
            <a:avLst/>
          </a:prstGeom>
          <a:noFill/>
        </p:spPr>
        <p:txBody>
          <a:bodyPr wrap="square">
            <a:spAutoFit/>
          </a:bodyPr>
          <a:lstStyle/>
          <a:p>
            <a:r>
              <a:rPr lang="en-GB" sz="2000" b="1" dirty="0">
                <a:solidFill>
                  <a:srgbClr val="FF0000"/>
                </a:solidFill>
              </a:rPr>
              <a:t>choice(sequence)</a:t>
            </a:r>
          </a:p>
          <a:p>
            <a:r>
              <a:rPr lang="en-GB" dirty="0"/>
              <a:t>The </a:t>
            </a:r>
            <a:r>
              <a:rPr lang="en-GB" dirty="0" err="1"/>
              <a:t>secrets.choice</a:t>
            </a:r>
            <a:r>
              <a:rPr lang="en-GB" dirty="0"/>
              <a:t>(sequence) method returns a secure randomly-chosen element from a non-empty sequence. Here sequence can be list, tuple, or string.</a:t>
            </a:r>
          </a:p>
          <a:p>
            <a:endParaRPr lang="en-GB" dirty="0"/>
          </a:p>
          <a:p>
            <a:r>
              <a:rPr lang="en-GB" b="1" dirty="0">
                <a:solidFill>
                  <a:srgbClr val="FF0000"/>
                </a:solidFill>
              </a:rPr>
              <a:t>Example:</a:t>
            </a:r>
          </a:p>
        </p:txBody>
      </p:sp>
      <p:pic>
        <p:nvPicPr>
          <p:cNvPr id="6" name="Picture 5">
            <a:extLst>
              <a:ext uri="{FF2B5EF4-FFF2-40B4-BE49-F238E27FC236}">
                <a16:creationId xmlns:a16="http://schemas.microsoft.com/office/drawing/2014/main" id="{D2ECE96E-1026-B14D-8FB0-851EFD25816E}"/>
              </a:ext>
            </a:extLst>
          </p:cNvPr>
          <p:cNvPicPr>
            <a:picLocks noChangeAspect="1"/>
          </p:cNvPicPr>
          <p:nvPr/>
        </p:nvPicPr>
        <p:blipFill>
          <a:blip r:embed="rId2"/>
          <a:stretch>
            <a:fillRect/>
          </a:stretch>
        </p:blipFill>
        <p:spPr>
          <a:xfrm>
            <a:off x="1703756" y="1678226"/>
            <a:ext cx="8639175" cy="4791075"/>
          </a:xfrm>
          <a:prstGeom prst="rect">
            <a:avLst/>
          </a:prstGeom>
        </p:spPr>
      </p:pic>
    </p:spTree>
    <p:extLst>
      <p:ext uri="{BB962C8B-B14F-4D97-AF65-F5344CB8AC3E}">
        <p14:creationId xmlns:p14="http://schemas.microsoft.com/office/powerpoint/2010/main" val="12457953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16AD6-65F3-B300-5614-87501C7C59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1111C2-0993-4311-ED08-1D116CEE1C47}"/>
              </a:ext>
            </a:extLst>
          </p:cNvPr>
          <p:cNvSpPr txBox="1"/>
          <p:nvPr/>
        </p:nvSpPr>
        <p:spPr>
          <a:xfrm>
            <a:off x="170122" y="138223"/>
            <a:ext cx="11770242" cy="3724096"/>
          </a:xfrm>
          <a:prstGeom prst="rect">
            <a:avLst/>
          </a:prstGeom>
          <a:noFill/>
        </p:spPr>
        <p:txBody>
          <a:bodyPr wrap="square">
            <a:spAutoFit/>
          </a:bodyPr>
          <a:lstStyle/>
          <a:p>
            <a:r>
              <a:rPr lang="en-GB" sz="2000" b="1" dirty="0" err="1">
                <a:solidFill>
                  <a:srgbClr val="FF0000"/>
                </a:solidFill>
              </a:rPr>
              <a:t>randbits</a:t>
            </a:r>
            <a:r>
              <a:rPr lang="en-GB" sz="2000" b="1" dirty="0">
                <a:solidFill>
                  <a:srgbClr val="FF0000"/>
                </a:solidFill>
              </a:rPr>
              <a:t>(k)</a:t>
            </a:r>
          </a:p>
          <a:p>
            <a:pPr marL="285750" indent="-285750">
              <a:buFont typeface="Wingdings" panose="05000000000000000000" pitchFamily="2" charset="2"/>
              <a:buChar char="q"/>
            </a:pPr>
            <a:r>
              <a:rPr lang="en-GB" dirty="0"/>
              <a:t>This method returns a secure unsigned integer with k random bits.</a:t>
            </a:r>
          </a:p>
          <a:p>
            <a:pPr marL="285750" indent="-285750">
              <a:buFont typeface="Wingdings" panose="05000000000000000000" pitchFamily="2" charset="2"/>
              <a:buChar char="q"/>
            </a:pPr>
            <a:r>
              <a:rPr lang="en-GB" dirty="0"/>
              <a:t>This function is to generate a random bitmask that would contain N bits set (this is not the same as generating a random integer since that is not guaranteed to have N bits set in it).</a:t>
            </a:r>
          </a:p>
          <a:p>
            <a:pPr marL="285750" indent="-285750">
              <a:buFont typeface="Wingdings" panose="05000000000000000000" pitchFamily="2" charset="2"/>
              <a:buChar char="q"/>
            </a:pPr>
            <a:r>
              <a:rPr lang="en-GB" dirty="0"/>
              <a:t>A random number generated using </a:t>
            </a:r>
            <a:r>
              <a:rPr lang="en-GB" dirty="0" err="1"/>
              <a:t>randbits</a:t>
            </a:r>
            <a:r>
              <a:rPr lang="en-GB" dirty="0"/>
              <a:t> is more secure.</a:t>
            </a:r>
          </a:p>
          <a:p>
            <a:pPr marL="285750" indent="-285750">
              <a:buFont typeface="Wingdings" panose="05000000000000000000" pitchFamily="2" charset="2"/>
              <a:buChar char="q"/>
            </a:pPr>
            <a:endParaRPr lang="en-GB" dirty="0"/>
          </a:p>
          <a:p>
            <a:r>
              <a:rPr lang="en-GB" b="1" dirty="0">
                <a:solidFill>
                  <a:srgbClr val="FF0000"/>
                </a:solidFill>
              </a:rPr>
              <a:t>It generates a random integer within a bit range.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If k=4 then Unsigned integer From 0 to 15.</a:t>
            </a:r>
          </a:p>
          <a:p>
            <a:pPr marL="285750" indent="-285750">
              <a:buFont typeface="Wingdings" panose="05000000000000000000" pitchFamily="2" charset="2"/>
              <a:buChar char="q"/>
            </a:pPr>
            <a:r>
              <a:rPr lang="en-GB" dirty="0"/>
              <a:t>k=8 then Unsigned integer From 0 to 255.</a:t>
            </a:r>
          </a:p>
          <a:p>
            <a:pPr marL="285750" indent="-285750">
              <a:buFont typeface="Wingdings" panose="05000000000000000000" pitchFamily="2" charset="2"/>
              <a:buChar char="q"/>
            </a:pPr>
            <a:r>
              <a:rPr lang="en-GB" dirty="0"/>
              <a:t>If k=16 then Unsigned integer From 0 to 65,535, and so on.</a:t>
            </a:r>
          </a:p>
          <a:p>
            <a:endParaRPr lang="en-GB" dirty="0"/>
          </a:p>
          <a:p>
            <a:r>
              <a:rPr lang="en-GB" b="1" dirty="0">
                <a:solidFill>
                  <a:srgbClr val="FF0000"/>
                </a:solidFill>
              </a:rPr>
              <a:t>Let’s see the example :</a:t>
            </a:r>
          </a:p>
        </p:txBody>
      </p:sp>
    </p:spTree>
    <p:extLst>
      <p:ext uri="{BB962C8B-B14F-4D97-AF65-F5344CB8AC3E}">
        <p14:creationId xmlns:p14="http://schemas.microsoft.com/office/powerpoint/2010/main" val="24302479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7A6647-564B-1F65-95C9-8A865604CE6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173995F-1243-794A-4520-EBD2EAC2D9E6}"/>
              </a:ext>
            </a:extLst>
          </p:cNvPr>
          <p:cNvPicPr>
            <a:picLocks noChangeAspect="1"/>
          </p:cNvPicPr>
          <p:nvPr/>
        </p:nvPicPr>
        <p:blipFill>
          <a:blip r:embed="rId2"/>
          <a:stretch>
            <a:fillRect/>
          </a:stretch>
        </p:blipFill>
        <p:spPr>
          <a:xfrm>
            <a:off x="2982686" y="643467"/>
            <a:ext cx="502836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519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68D2D-B5A4-E5F8-C410-FA61052C71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8ADCB0-CA67-0866-FA32-14C112A90A82}"/>
              </a:ext>
            </a:extLst>
          </p:cNvPr>
          <p:cNvSpPr txBox="1"/>
          <p:nvPr/>
        </p:nvSpPr>
        <p:spPr>
          <a:xfrm>
            <a:off x="202019" y="191386"/>
            <a:ext cx="11727711" cy="3693319"/>
          </a:xfrm>
          <a:prstGeom prst="rect">
            <a:avLst/>
          </a:prstGeom>
          <a:noFill/>
        </p:spPr>
        <p:txBody>
          <a:bodyPr wrap="square">
            <a:spAutoFit/>
          </a:bodyPr>
          <a:lstStyle/>
          <a:p>
            <a:r>
              <a:rPr lang="en-GB" sz="2000" b="1" dirty="0">
                <a:solidFill>
                  <a:srgbClr val="FF0000"/>
                </a:solidFill>
              </a:rPr>
              <a:t>Generate secure token using secrets module</a:t>
            </a:r>
          </a:p>
          <a:p>
            <a:r>
              <a:rPr lang="en-GB" dirty="0"/>
              <a:t>The secrets module provides functions for generating the secure tokens, useful for applications to generate reset password tokens and hard-to-guess URLs.</a:t>
            </a:r>
          </a:p>
          <a:p>
            <a:endParaRPr lang="en-GB" dirty="0"/>
          </a:p>
          <a:p>
            <a:r>
              <a:rPr lang="en-GB" b="1" dirty="0">
                <a:solidFill>
                  <a:srgbClr val="FF0000"/>
                </a:solidFill>
              </a:rPr>
              <a:t>Use the following functions to generate a secure token.</a:t>
            </a:r>
          </a:p>
          <a:p>
            <a:endParaRPr lang="en-GB" dirty="0"/>
          </a:p>
          <a:p>
            <a:pPr marL="285750" indent="-285750">
              <a:buFont typeface="Wingdings" panose="05000000000000000000" pitchFamily="2" charset="2"/>
              <a:buChar char="q"/>
            </a:pPr>
            <a:r>
              <a:rPr lang="en-GB" dirty="0" err="1"/>
              <a:t>secrets.token_bytes</a:t>
            </a:r>
            <a:r>
              <a:rPr lang="en-GB" dirty="0"/>
              <a:t>([</a:t>
            </a:r>
            <a:r>
              <a:rPr lang="en-GB" dirty="0" err="1"/>
              <a:t>nbytes</a:t>
            </a:r>
            <a:r>
              <a:rPr lang="en-GB" dirty="0"/>
              <a:t>=None]): Return a secure random byte string containing the number of bytes. If n-bytes are not supplied, a reasonable default gets used.</a:t>
            </a:r>
          </a:p>
          <a:p>
            <a:pPr marL="285750" indent="-285750">
              <a:buFont typeface="Wingdings" panose="05000000000000000000" pitchFamily="2" charset="2"/>
              <a:buChar char="q"/>
            </a:pPr>
            <a:r>
              <a:rPr lang="en-GB" dirty="0" err="1"/>
              <a:t>secrets.token_hex</a:t>
            </a:r>
            <a:r>
              <a:rPr lang="en-GB" dirty="0"/>
              <a:t>([</a:t>
            </a:r>
            <a:r>
              <a:rPr lang="en-GB" dirty="0" err="1"/>
              <a:t>nbytes</a:t>
            </a:r>
            <a:r>
              <a:rPr lang="en-GB" dirty="0"/>
              <a:t>=None]): Return a secure random text string in hexadecimal format. The string has n-bytes random bytes, and each byte is converted to two hex digits. If n-bytes are not supplied, a reasonable default gets used.</a:t>
            </a:r>
          </a:p>
          <a:p>
            <a:pPr marL="285750" indent="-285750">
              <a:buFont typeface="Wingdings" panose="05000000000000000000" pitchFamily="2" charset="2"/>
              <a:buChar char="q"/>
            </a:pPr>
            <a:r>
              <a:rPr lang="en-GB" dirty="0" err="1"/>
              <a:t>secrets.token_urlsafe</a:t>
            </a:r>
            <a:r>
              <a:rPr lang="en-GB" dirty="0"/>
              <a:t>([</a:t>
            </a:r>
            <a:r>
              <a:rPr lang="en-GB" dirty="0" err="1"/>
              <a:t>nbytes</a:t>
            </a:r>
            <a:r>
              <a:rPr lang="en-GB" dirty="0"/>
              <a:t>=None]): Return a secure random URL-safe text string, containing n-bytes random bytes. Use this method to generate secure hard-to-guess URLs.</a:t>
            </a:r>
          </a:p>
        </p:txBody>
      </p:sp>
    </p:spTree>
    <p:extLst>
      <p:ext uri="{BB962C8B-B14F-4D97-AF65-F5344CB8AC3E}">
        <p14:creationId xmlns:p14="http://schemas.microsoft.com/office/powerpoint/2010/main" val="30257169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1B0005-3777-2F00-2696-B630DD8772E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5DA3E32-3415-7496-ADE8-756F5C488EDB}"/>
              </a:ext>
            </a:extLst>
          </p:cNvPr>
          <p:cNvPicPr>
            <a:picLocks noChangeAspect="1"/>
          </p:cNvPicPr>
          <p:nvPr/>
        </p:nvPicPr>
        <p:blipFill>
          <a:blip r:embed="rId2"/>
          <a:stretch>
            <a:fillRect/>
          </a:stretch>
        </p:blipFill>
        <p:spPr>
          <a:xfrm>
            <a:off x="1603206" y="643467"/>
            <a:ext cx="898558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953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FA8846-8D82-AD22-C9B2-C66111DD42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E384F6-CDDB-2F81-5C85-6A04F1AD82B9}"/>
              </a:ext>
            </a:extLst>
          </p:cNvPr>
          <p:cNvSpPr txBox="1"/>
          <p:nvPr/>
        </p:nvSpPr>
        <p:spPr>
          <a:xfrm>
            <a:off x="658979" y="769990"/>
            <a:ext cx="3455821" cy="3447832"/>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Python random </a:t>
            </a:r>
            <a:r>
              <a:rPr lang="en-US" sz="2000" b="1" dirty="0" err="1">
                <a:solidFill>
                  <a:srgbClr val="FF0000"/>
                </a:solidFill>
              </a:rPr>
              <a:t>randrange</a:t>
            </a:r>
            <a:r>
              <a:rPr lang="en-US" sz="2000" b="1" dirty="0">
                <a:solidFill>
                  <a:srgbClr val="FF0000"/>
                </a:solidFill>
              </a:rPr>
              <a:t>() and </a:t>
            </a:r>
            <a:r>
              <a:rPr lang="en-US" sz="2000" b="1" dirty="0" err="1">
                <a:solidFill>
                  <a:srgbClr val="FF0000"/>
                </a:solidFill>
              </a:rPr>
              <a:t>randint</a:t>
            </a:r>
            <a:r>
              <a:rPr lang="en-US" sz="2000" b="1" dirty="0">
                <a:solidFill>
                  <a:srgbClr val="FF0000"/>
                </a:solidFill>
              </a:rPr>
              <a:t>() to generate random integer number within a range:</a:t>
            </a:r>
          </a:p>
          <a:p>
            <a:pPr indent="-228600">
              <a:lnSpc>
                <a:spcPct val="90000"/>
              </a:lnSpc>
              <a:spcAft>
                <a:spcPts val="600"/>
              </a:spcAft>
              <a:buFont typeface="Arial" panose="020B0604020202020204" pitchFamily="34" charset="0"/>
              <a:buChar char="•"/>
            </a:pPr>
            <a:endParaRPr lang="en-US" b="1" dirty="0"/>
          </a:p>
          <a:p>
            <a:pPr indent="-228600">
              <a:lnSpc>
                <a:spcPct val="90000"/>
              </a:lnSpc>
              <a:spcAft>
                <a:spcPts val="600"/>
              </a:spcAft>
              <a:buFont typeface="Arial" panose="020B0604020202020204" pitchFamily="34" charset="0"/>
              <a:buChar char="•"/>
            </a:pPr>
            <a:r>
              <a:rPr lang="en-US" dirty="0"/>
              <a:t>we will see how to use the </a:t>
            </a:r>
            <a:r>
              <a:rPr lang="en-US" dirty="0" err="1"/>
              <a:t>randrange</a:t>
            </a:r>
            <a:r>
              <a:rPr lang="en-US" dirty="0"/>
              <a:t>() and </a:t>
            </a:r>
            <a:r>
              <a:rPr lang="en-US" dirty="0" err="1"/>
              <a:t>randint</a:t>
            </a:r>
            <a:r>
              <a:rPr lang="en-US" dirty="0"/>
              <a:t>() functions of a Python random module to generate a random integer number.</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Using </a:t>
            </a:r>
            <a:r>
              <a:rPr lang="en-US" dirty="0" err="1"/>
              <a:t>randrange</a:t>
            </a:r>
            <a:r>
              <a:rPr lang="en-US" dirty="0"/>
              <a:t>() and </a:t>
            </a:r>
            <a:r>
              <a:rPr lang="en-US" dirty="0" err="1"/>
              <a:t>randint</a:t>
            </a:r>
            <a:r>
              <a:rPr lang="en-US" dirty="0"/>
              <a:t>() functions of a random module, we can generate a random integer within a range. In this lesson, you’ll learn the following functions to generate random numbers in Python. We will see each one of them with examples.</a:t>
            </a:r>
          </a:p>
        </p:txBody>
      </p:sp>
      <p:pic>
        <p:nvPicPr>
          <p:cNvPr id="5" name="Picture 4">
            <a:extLst>
              <a:ext uri="{FF2B5EF4-FFF2-40B4-BE49-F238E27FC236}">
                <a16:creationId xmlns:a16="http://schemas.microsoft.com/office/drawing/2014/main" id="{06B25595-324D-C54C-0277-E2EFF8D41206}"/>
              </a:ext>
            </a:extLst>
          </p:cNvPr>
          <p:cNvPicPr>
            <a:picLocks noChangeAspect="1"/>
          </p:cNvPicPr>
          <p:nvPr/>
        </p:nvPicPr>
        <p:blipFill>
          <a:blip r:embed="rId2"/>
          <a:stretch>
            <a:fillRect/>
          </a:stretch>
        </p:blipFill>
        <p:spPr>
          <a:xfrm>
            <a:off x="4987672" y="1037650"/>
            <a:ext cx="6389346" cy="4792009"/>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90988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1615F-9751-A841-00AC-C7B61C8F028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7A2C74-844B-9D69-C3DE-6899DA4D3E1A}"/>
              </a:ext>
            </a:extLst>
          </p:cNvPr>
          <p:cNvSpPr txBox="1"/>
          <p:nvPr/>
        </p:nvSpPr>
        <p:spPr>
          <a:xfrm>
            <a:off x="127591" y="191386"/>
            <a:ext cx="11685181" cy="5924699"/>
          </a:xfrm>
          <a:prstGeom prst="rect">
            <a:avLst/>
          </a:prstGeom>
          <a:noFill/>
        </p:spPr>
        <p:txBody>
          <a:bodyPr wrap="square">
            <a:spAutoFit/>
          </a:bodyPr>
          <a:lstStyle/>
          <a:p>
            <a:r>
              <a:rPr lang="en-GB" sz="2000" b="1" dirty="0">
                <a:solidFill>
                  <a:srgbClr val="FF0000"/>
                </a:solidFill>
              </a:rPr>
              <a:t>How many bytes tokens should use</a:t>
            </a:r>
          </a:p>
          <a:p>
            <a:r>
              <a:rPr lang="en-GB" dirty="0"/>
              <a:t>Tokens need to have sufficient randomness To secure against brute-force attacks and timing attacks. As per experts, 32 bytes (256 bits) of randomness is enough to secure against brute-force attacks. You should choose byte size as per your requirement.</a:t>
            </a:r>
          </a:p>
          <a:p>
            <a:endParaRPr lang="en-GB" dirty="0"/>
          </a:p>
          <a:p>
            <a:r>
              <a:rPr lang="en-GB" dirty="0"/>
              <a:t>Reduce timing attack using </a:t>
            </a:r>
            <a:r>
              <a:rPr lang="en-GB" dirty="0" err="1"/>
              <a:t>compare_digest</a:t>
            </a:r>
            <a:r>
              <a:rPr lang="en-GB" dirty="0"/>
              <a:t>(a, b)</a:t>
            </a:r>
          </a:p>
          <a:p>
            <a:endParaRPr lang="en-GB" dirty="0"/>
          </a:p>
          <a:p>
            <a:r>
              <a:rPr lang="en-GB" dirty="0"/>
              <a:t>To reduce the risk of timing attacks secrets module has the </a:t>
            </a:r>
            <a:r>
              <a:rPr lang="en-GB" dirty="0" err="1"/>
              <a:t>compare_digest</a:t>
            </a:r>
            <a:r>
              <a:rPr lang="en-GB" dirty="0"/>
              <a:t>(a, b) function. This function returns True if string a and b are equal, otherwise False to reduce the risk of timing attacks.</a:t>
            </a:r>
          </a:p>
          <a:p>
            <a:endParaRPr lang="en-GB" dirty="0"/>
          </a:p>
          <a:p>
            <a:r>
              <a:rPr lang="en-GB" b="1" dirty="0">
                <a:solidFill>
                  <a:srgbClr val="FF0000"/>
                </a:solidFill>
              </a:rPr>
              <a:t>Practical Example of secrets module</a:t>
            </a:r>
          </a:p>
          <a:p>
            <a:endParaRPr lang="en-GB" b="1" dirty="0">
              <a:solidFill>
                <a:srgbClr val="FF0000"/>
              </a:solidFill>
            </a:endParaRPr>
          </a:p>
          <a:p>
            <a:pPr algn="l">
              <a:spcAft>
                <a:spcPts val="1500"/>
              </a:spcAft>
              <a:buNone/>
            </a:pPr>
            <a:r>
              <a:rPr lang="en-US" b="0" i="0" dirty="0">
                <a:solidFill>
                  <a:srgbClr val="222222"/>
                </a:solidFill>
                <a:effectLst/>
                <a:latin typeface="Inter-Regular"/>
              </a:rPr>
              <a:t>Let see the example now. In this example, we generate a temporary password and send this password on a temporary hard-to-guess URL so the client can reset his password using this URL.</a:t>
            </a:r>
          </a:p>
          <a:p>
            <a:pPr algn="l">
              <a:spcAft>
                <a:spcPts val="1500"/>
              </a:spcAft>
              <a:buNone/>
            </a:pPr>
            <a:r>
              <a:rPr lang="en-US" b="1" i="0" dirty="0">
                <a:solidFill>
                  <a:srgbClr val="FF0000"/>
                </a:solidFill>
                <a:effectLst/>
                <a:latin typeface="Inter-Regular"/>
              </a:rPr>
              <a:t>Steps: –</a:t>
            </a:r>
          </a:p>
          <a:p>
            <a:pPr algn="l">
              <a:spcAft>
                <a:spcPts val="600"/>
              </a:spcAft>
              <a:buFont typeface="Arial" panose="020B0604020202020204" pitchFamily="34" charset="0"/>
              <a:buChar char="•"/>
            </a:pPr>
            <a:r>
              <a:rPr lang="en-US" b="0" i="0" dirty="0">
                <a:solidFill>
                  <a:srgbClr val="222222"/>
                </a:solidFill>
                <a:effectLst/>
                <a:latin typeface="Inter-Regular"/>
              </a:rPr>
              <a:t>Generate a ten-character alphanumeric password with at least one lowercase character, at least one uppercase character, at least one digits, and one special symbol.</a:t>
            </a:r>
          </a:p>
          <a:p>
            <a:pPr algn="l">
              <a:spcAft>
                <a:spcPts val="600"/>
              </a:spcAft>
              <a:buFont typeface="Arial" panose="020B0604020202020204" pitchFamily="34" charset="0"/>
              <a:buChar char="•"/>
            </a:pPr>
            <a:r>
              <a:rPr lang="en-US" b="0" i="0" dirty="0">
                <a:solidFill>
                  <a:srgbClr val="222222"/>
                </a:solidFill>
                <a:effectLst/>
                <a:latin typeface="Inter-Regular"/>
              </a:rPr>
              <a:t>Generate a temporary URL</a:t>
            </a:r>
          </a:p>
          <a:p>
            <a:endParaRPr lang="en-GB" b="1" dirty="0">
              <a:solidFill>
                <a:srgbClr val="FF0000"/>
              </a:solidFill>
            </a:endParaRPr>
          </a:p>
        </p:txBody>
      </p:sp>
    </p:spTree>
    <p:extLst>
      <p:ext uri="{BB962C8B-B14F-4D97-AF65-F5344CB8AC3E}">
        <p14:creationId xmlns:p14="http://schemas.microsoft.com/office/powerpoint/2010/main" val="3834628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74A07A-AC08-48DB-AB69-DAFCEE25DBE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94DB6AA-EF3E-C33E-5A05-B003A61F1F3E}"/>
              </a:ext>
            </a:extLst>
          </p:cNvPr>
          <p:cNvPicPr>
            <a:picLocks noChangeAspect="1"/>
          </p:cNvPicPr>
          <p:nvPr/>
        </p:nvPicPr>
        <p:blipFill>
          <a:blip r:embed="rId2"/>
          <a:stretch>
            <a:fillRect/>
          </a:stretch>
        </p:blipFill>
        <p:spPr>
          <a:xfrm>
            <a:off x="1670670" y="253093"/>
            <a:ext cx="8139373" cy="5961440"/>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28991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A464D-D7D8-39F6-E3B3-6D4830D704F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7CC86F-0D68-996C-FC8F-5A2693C4A490}"/>
              </a:ext>
            </a:extLst>
          </p:cNvPr>
          <p:cNvSpPr txBox="1"/>
          <p:nvPr/>
        </p:nvSpPr>
        <p:spPr>
          <a:xfrm>
            <a:off x="74428" y="590475"/>
            <a:ext cx="11610753" cy="4801314"/>
          </a:xfrm>
          <a:prstGeom prst="rect">
            <a:avLst/>
          </a:prstGeom>
          <a:noFill/>
        </p:spPr>
        <p:txBody>
          <a:bodyPr wrap="square">
            <a:spAutoFit/>
          </a:bodyPr>
          <a:lstStyle/>
          <a:p>
            <a:r>
              <a:rPr lang="en-GB" sz="2000" b="1" dirty="0">
                <a:solidFill>
                  <a:srgbClr val="FF0000"/>
                </a:solidFill>
              </a:rPr>
              <a:t>Python UUID Module to Generate Universally Unique Identifiers</a:t>
            </a:r>
          </a:p>
          <a:p>
            <a:r>
              <a:rPr lang="en-GB" dirty="0"/>
              <a:t>In this article, we will learn how to use the Python UUID module to generate the universally unique identifiers. There are various versions of UUIDs. We will see each one by one with examples.</a:t>
            </a:r>
          </a:p>
          <a:p>
            <a:endParaRPr lang="en-GB" dirty="0"/>
          </a:p>
          <a:p>
            <a:r>
              <a:rPr lang="en-GB" b="1" dirty="0">
                <a:solidFill>
                  <a:srgbClr val="FF0000"/>
                </a:solidFill>
              </a:rPr>
              <a:t>Goals of this article: –</a:t>
            </a:r>
          </a:p>
          <a:p>
            <a:endParaRPr lang="en-GB" dirty="0"/>
          </a:p>
          <a:p>
            <a:pPr marL="285750" indent="-285750">
              <a:buFont typeface="Wingdings" panose="05000000000000000000" pitchFamily="2" charset="2"/>
              <a:buChar char="q"/>
            </a:pPr>
            <a:r>
              <a:rPr lang="en-GB" b="1" dirty="0"/>
              <a:t>How to generate a version 1, 3, 4, and 5 UUIDs as specified in RFC 4122</a:t>
            </a:r>
          </a:p>
          <a:p>
            <a:pPr marL="285750" indent="-285750">
              <a:buFont typeface="Wingdings" panose="05000000000000000000" pitchFamily="2" charset="2"/>
              <a:buChar char="q"/>
            </a:pPr>
            <a:r>
              <a:rPr lang="en-GB" b="1" dirty="0"/>
              <a:t>Why and When to use UUID</a:t>
            </a:r>
          </a:p>
          <a:p>
            <a:pPr marL="285750" indent="-285750">
              <a:buFont typeface="Wingdings" panose="05000000000000000000" pitchFamily="2" charset="2"/>
              <a:buChar char="q"/>
            </a:pPr>
            <a:r>
              <a:rPr lang="en-GB" b="1" dirty="0"/>
              <a:t>Generate version 1 UUID using MAC address, sequence number, and the current time.</a:t>
            </a:r>
          </a:p>
          <a:p>
            <a:pPr marL="285750" indent="-285750">
              <a:buFont typeface="Wingdings" panose="05000000000000000000" pitchFamily="2" charset="2"/>
              <a:buChar char="q"/>
            </a:pPr>
            <a:r>
              <a:rPr lang="en-GB" b="1" dirty="0"/>
              <a:t>Get a cryptographically secure random UUID of version 4</a:t>
            </a:r>
          </a:p>
          <a:p>
            <a:pPr marL="285750" indent="-285750">
              <a:buFont typeface="Wingdings" panose="05000000000000000000" pitchFamily="2" charset="2"/>
              <a:buChar char="q"/>
            </a:pPr>
            <a:r>
              <a:rPr lang="en-GB" b="1" dirty="0"/>
              <a:t>Generate a UUID 3 and 5 based Name and cryptographic hash values.</a:t>
            </a:r>
          </a:p>
          <a:p>
            <a:pPr marL="285750" indent="-285750">
              <a:buFont typeface="Wingdings" panose="05000000000000000000" pitchFamily="2" charset="2"/>
              <a:buChar char="q"/>
            </a:pPr>
            <a:r>
              <a:rPr lang="en-GB" b="1" dirty="0"/>
              <a:t>Understand the Structure of UUID</a:t>
            </a:r>
          </a:p>
          <a:p>
            <a:pPr marL="285750" indent="-285750">
              <a:buFont typeface="Wingdings" panose="05000000000000000000" pitchFamily="2" charset="2"/>
              <a:buChar char="q"/>
            </a:pPr>
            <a:r>
              <a:rPr lang="en-GB" b="1" dirty="0"/>
              <a:t>Convert UUID to its String representation.</a:t>
            </a:r>
          </a:p>
          <a:p>
            <a:pPr marL="285750" indent="-285750">
              <a:buFont typeface="Wingdings" panose="05000000000000000000" pitchFamily="2" charset="2"/>
              <a:buChar char="q"/>
            </a:pPr>
            <a:r>
              <a:rPr lang="en-GB" b="1" dirty="0"/>
              <a:t>Convert the String representation of UUID to valid UUID instance.</a:t>
            </a:r>
          </a:p>
          <a:p>
            <a:pPr marL="285750" indent="-285750">
              <a:buFont typeface="Wingdings" panose="05000000000000000000" pitchFamily="2" charset="2"/>
              <a:buChar char="q"/>
            </a:pPr>
            <a:r>
              <a:rPr lang="en-GB" b="1" dirty="0"/>
              <a:t>Generate a reproducible UUID using a seed value</a:t>
            </a:r>
          </a:p>
          <a:p>
            <a:pPr marL="285750" indent="-285750">
              <a:buFont typeface="Wingdings" panose="05000000000000000000" pitchFamily="2" charset="2"/>
              <a:buChar char="q"/>
            </a:pPr>
            <a:r>
              <a:rPr lang="en-GB" b="1" dirty="0"/>
              <a:t>Extract UUID attributes from UUID</a:t>
            </a:r>
          </a:p>
          <a:p>
            <a:pPr marL="285750" indent="-285750">
              <a:buFont typeface="Wingdings" panose="05000000000000000000" pitchFamily="2" charset="2"/>
              <a:buChar char="q"/>
            </a:pPr>
            <a:r>
              <a:rPr lang="en-GB" b="1" dirty="0"/>
              <a:t>finally, What is safe and unsafe UUID</a:t>
            </a:r>
          </a:p>
        </p:txBody>
      </p:sp>
    </p:spTree>
    <p:extLst>
      <p:ext uri="{BB962C8B-B14F-4D97-AF65-F5344CB8AC3E}">
        <p14:creationId xmlns:p14="http://schemas.microsoft.com/office/powerpoint/2010/main" val="14763546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A51A8-1C4B-F20E-F519-371F304C10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87559B9-FD01-1109-6FB9-B6D77DF73359}"/>
              </a:ext>
            </a:extLst>
          </p:cNvPr>
          <p:cNvSpPr txBox="1"/>
          <p:nvPr/>
        </p:nvSpPr>
        <p:spPr>
          <a:xfrm>
            <a:off x="191386" y="612844"/>
            <a:ext cx="11738344" cy="5078313"/>
          </a:xfrm>
          <a:prstGeom prst="rect">
            <a:avLst/>
          </a:prstGeom>
          <a:noFill/>
        </p:spPr>
        <p:txBody>
          <a:bodyPr wrap="square">
            <a:spAutoFit/>
          </a:bodyPr>
          <a:lstStyle/>
          <a:p>
            <a:r>
              <a:rPr lang="en-GB" sz="2000" b="1" dirty="0">
                <a:solidFill>
                  <a:srgbClr val="FF0000"/>
                </a:solidFill>
              </a:rPr>
              <a:t>What is UUID?</a:t>
            </a:r>
          </a:p>
          <a:p>
            <a:r>
              <a:rPr lang="en-GB" dirty="0"/>
              <a:t>UUID is a Universally Unique Identifier. You can also call it as GUID, i.e., Globally Unique Identifier. However, What is it? Let’s understand this in brief.</a:t>
            </a:r>
          </a:p>
          <a:p>
            <a:endParaRPr lang="en-GB" dirty="0"/>
          </a:p>
          <a:p>
            <a:r>
              <a:rPr lang="en-GB" dirty="0"/>
              <a:t>A UUID is 128 bits long number or ID to uniquely identify the documents, Users, resources or information in computer systems.</a:t>
            </a:r>
          </a:p>
          <a:p>
            <a:endParaRPr lang="en-GB" dirty="0"/>
          </a:p>
          <a:p>
            <a:pPr marL="285750" indent="-285750">
              <a:buFont typeface="Wingdings" panose="05000000000000000000" pitchFamily="2" charset="2"/>
              <a:buChar char="q"/>
            </a:pPr>
            <a:r>
              <a:rPr lang="en-GB" b="1" dirty="0"/>
              <a:t>UUID can guarantee the uniqueness of Identifiers across space and time. when we talk about space and time means when UUID generated according to the standard then the identifier does not duplicate one that has already been created or will be created to identify something else.</a:t>
            </a:r>
          </a:p>
          <a:p>
            <a:pPr marL="285750" indent="-285750">
              <a:buFont typeface="Wingdings" panose="05000000000000000000" pitchFamily="2" charset="2"/>
              <a:buChar char="q"/>
            </a:pPr>
            <a:r>
              <a:rPr lang="en-GB" b="1" dirty="0"/>
              <a:t>Therefore UUID is useful where a unique value is necessary.</a:t>
            </a:r>
          </a:p>
          <a:p>
            <a:endParaRPr lang="en-GB" dirty="0"/>
          </a:p>
          <a:p>
            <a:r>
              <a:rPr lang="en-GB" dirty="0"/>
              <a:t>Python UUID module implemented as per RFC 4122. RFC 4122 is a standard and Copyright (C) of The Internet Society. RFC 4122 specification includes all the details and algorithms to generate the Unique Identifiers of all the versions. RFC 4122 document specifies three algorithms to generate UUIDs.</a:t>
            </a:r>
          </a:p>
          <a:p>
            <a:endParaRPr lang="en-GB" dirty="0"/>
          </a:p>
          <a:p>
            <a:r>
              <a:rPr lang="en-GB" dirty="0"/>
              <a:t>Hence using Python UUID module, you can generate versions 1, 3, 4, and 5 UUIDs. UUID generated using this module is immutable.</a:t>
            </a:r>
          </a:p>
        </p:txBody>
      </p:sp>
    </p:spTree>
    <p:extLst>
      <p:ext uri="{BB962C8B-B14F-4D97-AF65-F5344CB8AC3E}">
        <p14:creationId xmlns:p14="http://schemas.microsoft.com/office/powerpoint/2010/main" val="32726119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FD212-236C-C77A-5511-3797689041A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004E4C-056F-CDCC-F5F9-79BA2116017A}"/>
              </a:ext>
            </a:extLst>
          </p:cNvPr>
          <p:cNvSpPr txBox="1"/>
          <p:nvPr/>
        </p:nvSpPr>
        <p:spPr>
          <a:xfrm>
            <a:off x="159488" y="223285"/>
            <a:ext cx="11812772" cy="2616101"/>
          </a:xfrm>
          <a:prstGeom prst="rect">
            <a:avLst/>
          </a:prstGeom>
          <a:noFill/>
        </p:spPr>
        <p:txBody>
          <a:bodyPr wrap="square">
            <a:spAutoFit/>
          </a:bodyPr>
          <a:lstStyle/>
          <a:p>
            <a:r>
              <a:rPr lang="en-GB" sz="2000" b="1" dirty="0">
                <a:solidFill>
                  <a:srgbClr val="FF0000"/>
                </a:solidFill>
              </a:rPr>
              <a:t>Python UUID module supports the following versions of UUIDs.</a:t>
            </a:r>
          </a:p>
          <a:p>
            <a:endParaRPr lang="en-GB" dirty="0"/>
          </a:p>
          <a:p>
            <a:pPr marL="285750" indent="-285750">
              <a:buFont typeface="Wingdings" panose="05000000000000000000" pitchFamily="2" charset="2"/>
              <a:buChar char="q"/>
            </a:pPr>
            <a:r>
              <a:rPr lang="en-GB" b="1" dirty="0"/>
              <a:t>UUID1 – Generate UUID using a Host MAC address, sequence number and the current time. This version uses the IEEE 802 MAC addresses.</a:t>
            </a:r>
          </a:p>
          <a:p>
            <a:pPr marL="285750" indent="-285750">
              <a:buFont typeface="Wingdings" panose="05000000000000000000" pitchFamily="2" charset="2"/>
              <a:buChar char="q"/>
            </a:pPr>
            <a:r>
              <a:rPr lang="en-GB" b="1" dirty="0"/>
              <a:t>UUID3 and UUID 5 uses cryptographic hashing and application-provided text strings to generate UUID. UUID 3 uses MD5 hashing, and UUID 5 uses SHA-1 hashing.</a:t>
            </a:r>
          </a:p>
          <a:p>
            <a:pPr marL="285750" indent="-285750">
              <a:buFont typeface="Wingdings" panose="05000000000000000000" pitchFamily="2" charset="2"/>
              <a:buChar char="q"/>
            </a:pPr>
            <a:r>
              <a:rPr lang="en-GB" b="1" dirty="0"/>
              <a:t>UUID4 uses pseudo-random number generators to generate UUID</a:t>
            </a:r>
            <a:r>
              <a:rPr lang="en-GB" dirty="0"/>
              <a:t>.</a:t>
            </a:r>
          </a:p>
          <a:p>
            <a:endParaRPr lang="en-GB" dirty="0"/>
          </a:p>
          <a:p>
            <a:r>
              <a:rPr lang="en-GB" b="1" dirty="0">
                <a:solidFill>
                  <a:srgbClr val="FF0000"/>
                </a:solidFill>
              </a:rPr>
              <a:t>Now, Let see the simple example to get the universally unique Id.</a:t>
            </a:r>
          </a:p>
        </p:txBody>
      </p:sp>
      <p:pic>
        <p:nvPicPr>
          <p:cNvPr id="5" name="Picture 4">
            <a:extLst>
              <a:ext uri="{FF2B5EF4-FFF2-40B4-BE49-F238E27FC236}">
                <a16:creationId xmlns:a16="http://schemas.microsoft.com/office/drawing/2014/main" id="{772B6D2E-D700-4325-721C-81F8BD3725EA}"/>
              </a:ext>
            </a:extLst>
          </p:cNvPr>
          <p:cNvPicPr>
            <a:picLocks noChangeAspect="1"/>
          </p:cNvPicPr>
          <p:nvPr/>
        </p:nvPicPr>
        <p:blipFill>
          <a:blip r:embed="rId2"/>
          <a:stretch>
            <a:fillRect/>
          </a:stretch>
        </p:blipFill>
        <p:spPr>
          <a:xfrm>
            <a:off x="2077779" y="3119990"/>
            <a:ext cx="7696200" cy="3514725"/>
          </a:xfrm>
          <a:prstGeom prst="rect">
            <a:avLst/>
          </a:prstGeom>
        </p:spPr>
      </p:pic>
    </p:spTree>
    <p:extLst>
      <p:ext uri="{BB962C8B-B14F-4D97-AF65-F5344CB8AC3E}">
        <p14:creationId xmlns:p14="http://schemas.microsoft.com/office/powerpoint/2010/main" val="17226554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26C89D-595C-319C-44EA-5D1822FB8E3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953050-F3FF-74D4-7C7E-C45777FD7299}"/>
              </a:ext>
            </a:extLst>
          </p:cNvPr>
          <p:cNvSpPr txBox="1"/>
          <p:nvPr/>
        </p:nvSpPr>
        <p:spPr>
          <a:xfrm>
            <a:off x="578981" y="1246936"/>
            <a:ext cx="3455821"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Structure of UUID</a:t>
            </a:r>
          </a:p>
          <a:p>
            <a:pPr indent="-228600">
              <a:lnSpc>
                <a:spcPct val="90000"/>
              </a:lnSpc>
              <a:spcAft>
                <a:spcPts val="600"/>
              </a:spcAft>
              <a:buFont typeface="Arial" panose="020B0604020202020204" pitchFamily="34" charset="0"/>
              <a:buChar char="•"/>
            </a:pPr>
            <a:r>
              <a:rPr lang="en-US" sz="1700" dirty="0"/>
              <a:t>As you can see in the output UUID is made up of five components, and each component has a fixed length. A hyphen symbol separates each component. UUID’s presented in the format “8-4-4-4-12”.</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The formal definition of the UUID string representation is as follows.</a:t>
            </a:r>
          </a:p>
        </p:txBody>
      </p:sp>
      <p:pic>
        <p:nvPicPr>
          <p:cNvPr id="7" name="Picture 6" descr="A screen shot of a computer&#10;&#10;AI-generated content may be incorrect.">
            <a:extLst>
              <a:ext uri="{FF2B5EF4-FFF2-40B4-BE49-F238E27FC236}">
                <a16:creationId xmlns:a16="http://schemas.microsoft.com/office/drawing/2014/main" id="{16373023-522D-B517-3C23-96D011C49815}"/>
              </a:ext>
            </a:extLst>
          </p:cNvPr>
          <p:cNvPicPr>
            <a:picLocks noChangeAspect="1"/>
          </p:cNvPicPr>
          <p:nvPr/>
        </p:nvPicPr>
        <p:blipFill>
          <a:blip r:embed="rId2"/>
          <a:stretch>
            <a:fillRect/>
          </a:stretch>
        </p:blipFill>
        <p:spPr>
          <a:xfrm>
            <a:off x="4987672" y="1948132"/>
            <a:ext cx="6389346" cy="2971045"/>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94168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B69B0-D443-A052-1CAD-29B1424EAE5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A40A7B-5182-BFD8-743E-B3BE1D1EE08F}"/>
              </a:ext>
            </a:extLst>
          </p:cNvPr>
          <p:cNvSpPr txBox="1"/>
          <p:nvPr/>
        </p:nvSpPr>
        <p:spPr>
          <a:xfrm>
            <a:off x="180753" y="191386"/>
            <a:ext cx="11770242" cy="923330"/>
          </a:xfrm>
          <a:prstGeom prst="rect">
            <a:avLst/>
          </a:prstGeom>
          <a:noFill/>
        </p:spPr>
        <p:txBody>
          <a:bodyPr wrap="square">
            <a:spAutoFit/>
          </a:bodyPr>
          <a:lstStyle/>
          <a:p>
            <a:r>
              <a:rPr lang="en-GB" dirty="0"/>
              <a:t>UUID = </a:t>
            </a:r>
            <a:r>
              <a:rPr lang="en-GB" dirty="0" err="1"/>
              <a:t>time_low</a:t>
            </a:r>
            <a:r>
              <a:rPr lang="en-GB" dirty="0"/>
              <a:t> “-” </a:t>
            </a:r>
            <a:r>
              <a:rPr lang="en-GB" dirty="0" err="1"/>
              <a:t>time_mid</a:t>
            </a:r>
            <a:r>
              <a:rPr lang="en-GB" dirty="0"/>
              <a:t> “-“</a:t>
            </a:r>
            <a:r>
              <a:rPr lang="en-GB" dirty="0" err="1"/>
              <a:t>time_high_and_version</a:t>
            </a:r>
            <a:r>
              <a:rPr lang="en-GB" dirty="0"/>
              <a:t> ” “</a:t>
            </a:r>
            <a:r>
              <a:rPr lang="en-GB" dirty="0" err="1"/>
              <a:t>clock_seq_and_reserved_And_clock_seq_low</a:t>
            </a:r>
            <a:r>
              <a:rPr lang="en-GB" dirty="0"/>
              <a:t>“-” Node.</a:t>
            </a:r>
          </a:p>
          <a:p>
            <a:endParaRPr lang="en-GB" dirty="0"/>
          </a:p>
          <a:p>
            <a:r>
              <a:rPr lang="en-GB" b="1" dirty="0">
                <a:solidFill>
                  <a:srgbClr val="FF0000"/>
                </a:solidFill>
              </a:rPr>
              <a:t>Let’s understand Why and When to use UUID in our application.</a:t>
            </a:r>
          </a:p>
        </p:txBody>
      </p:sp>
      <p:sp>
        <p:nvSpPr>
          <p:cNvPr id="7" name="TextBox 6">
            <a:extLst>
              <a:ext uri="{FF2B5EF4-FFF2-40B4-BE49-F238E27FC236}">
                <a16:creationId xmlns:a16="http://schemas.microsoft.com/office/drawing/2014/main" id="{A15A8B2A-3A78-A0DF-EDD1-66B3E26BCBBC}"/>
              </a:ext>
            </a:extLst>
          </p:cNvPr>
          <p:cNvSpPr txBox="1"/>
          <p:nvPr/>
        </p:nvSpPr>
        <p:spPr>
          <a:xfrm>
            <a:off x="180753" y="1218624"/>
            <a:ext cx="11770242" cy="5078313"/>
          </a:xfrm>
          <a:prstGeom prst="rect">
            <a:avLst/>
          </a:prstGeom>
          <a:noFill/>
        </p:spPr>
        <p:txBody>
          <a:bodyPr wrap="square">
            <a:spAutoFit/>
          </a:bodyPr>
          <a:lstStyle/>
          <a:p>
            <a:r>
              <a:rPr lang="en-GB" b="1" dirty="0">
                <a:solidFill>
                  <a:srgbClr val="FF0000"/>
                </a:solidFill>
              </a:rPr>
              <a:t>Why and When to use UUID?</a:t>
            </a:r>
          </a:p>
          <a:p>
            <a:endParaRPr lang="en-GB" b="1" dirty="0">
              <a:solidFill>
                <a:srgbClr val="FF0000"/>
              </a:solidFill>
            </a:endParaRPr>
          </a:p>
          <a:p>
            <a:r>
              <a:rPr lang="en-GB" dirty="0"/>
              <a:t>Note: When to use UUID is depends on the situation, use case, conditions, and complexity.</a:t>
            </a:r>
          </a:p>
          <a:p>
            <a:endParaRPr lang="en-GB" dirty="0"/>
          </a:p>
          <a:p>
            <a:pPr marL="285750" indent="-285750">
              <a:buFont typeface="Wingdings" panose="05000000000000000000" pitchFamily="2" charset="2"/>
              <a:buChar char="q"/>
            </a:pPr>
            <a:r>
              <a:rPr lang="en-GB" b="1" dirty="0"/>
              <a:t>To Generate unique Uniform Resource Names. UUIDs are of a fixed size (128 bits) which is reasonably small compared to other alternatives.  As you know UUID is unique and persistent, it is an excellent choice for Uniform Resource Names.</a:t>
            </a:r>
          </a:p>
          <a:p>
            <a:pPr marL="285750" indent="-285750">
              <a:buFont typeface="Wingdings" panose="05000000000000000000" pitchFamily="2" charset="2"/>
              <a:buChar char="q"/>
            </a:pPr>
            <a:r>
              <a:rPr lang="en-GB" b="1" dirty="0"/>
              <a:t>Generating UUID doesn’t require a registration process.</a:t>
            </a:r>
          </a:p>
          <a:p>
            <a:pPr marL="285750" indent="-285750">
              <a:buFont typeface="Wingdings" panose="05000000000000000000" pitchFamily="2" charset="2"/>
              <a:buChar char="q"/>
            </a:pPr>
            <a:r>
              <a:rPr lang="en-GB" b="1" dirty="0"/>
              <a:t>We can even use UUID as a transaction ID.</a:t>
            </a:r>
          </a:p>
          <a:p>
            <a:pPr marL="285750" indent="-285750">
              <a:buFont typeface="Wingdings" panose="05000000000000000000" pitchFamily="2" charset="2"/>
              <a:buChar char="q"/>
            </a:pPr>
            <a:r>
              <a:rPr lang="en-GB" b="1" dirty="0"/>
              <a:t>Notable uses in cryptographic applications.</a:t>
            </a:r>
          </a:p>
          <a:p>
            <a:endParaRPr lang="en-GB" dirty="0"/>
          </a:p>
          <a:p>
            <a:r>
              <a:rPr lang="en-GB" b="1" dirty="0">
                <a:solidFill>
                  <a:srgbClr val="FF0000"/>
                </a:solidFill>
              </a:rPr>
              <a:t>In Web Application</a:t>
            </a:r>
          </a:p>
          <a:p>
            <a:endParaRPr lang="en-GB" b="1" dirty="0">
              <a:solidFill>
                <a:srgbClr val="FF0000"/>
              </a:solidFill>
            </a:endParaRPr>
          </a:p>
          <a:p>
            <a:pPr marL="285750" indent="-285750">
              <a:buFont typeface="Wingdings" panose="05000000000000000000" pitchFamily="2" charset="2"/>
              <a:buChar char="q"/>
            </a:pPr>
            <a:r>
              <a:rPr lang="en-GB" b="1" dirty="0"/>
              <a:t>UUID’s are also handy for generating the unique session id to help state management.</a:t>
            </a:r>
          </a:p>
          <a:p>
            <a:pPr marL="285750" indent="-285750">
              <a:buFont typeface="Wingdings" panose="05000000000000000000" pitchFamily="2" charset="2"/>
              <a:buChar char="q"/>
            </a:pPr>
            <a:r>
              <a:rPr lang="en-GB" b="1" dirty="0"/>
              <a:t>To generate a User ID. If you are using auto-increment values to generate user ids Its very simple and easily guessed. People can use an integer value to guess and try to access user using user Id. However, when you use UUID, it is difficult to guess because UUID not created in any sequential format, so it is tough to guess its sequence</a:t>
            </a:r>
            <a:r>
              <a:rPr lang="en-GB" dirty="0"/>
              <a:t>.</a:t>
            </a:r>
          </a:p>
        </p:txBody>
      </p:sp>
    </p:spTree>
    <p:extLst>
      <p:ext uri="{BB962C8B-B14F-4D97-AF65-F5344CB8AC3E}">
        <p14:creationId xmlns:p14="http://schemas.microsoft.com/office/powerpoint/2010/main" val="11465211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57E3C-C1DE-B63D-C160-18A6CEF17A4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3CE70B-A1A5-25C3-B342-4D04B2BAE8CC}"/>
              </a:ext>
            </a:extLst>
          </p:cNvPr>
          <p:cNvSpPr txBox="1"/>
          <p:nvPr/>
        </p:nvSpPr>
        <p:spPr>
          <a:xfrm>
            <a:off x="180753" y="194308"/>
            <a:ext cx="11823405" cy="6524863"/>
          </a:xfrm>
          <a:prstGeom prst="rect">
            <a:avLst/>
          </a:prstGeom>
          <a:noFill/>
        </p:spPr>
        <p:txBody>
          <a:bodyPr wrap="square">
            <a:spAutoFit/>
          </a:bodyPr>
          <a:lstStyle/>
          <a:p>
            <a:r>
              <a:rPr lang="en-GB" sz="2000" b="1" dirty="0">
                <a:solidFill>
                  <a:srgbClr val="FF0000"/>
                </a:solidFill>
              </a:rPr>
              <a:t>In Database System:</a:t>
            </a:r>
          </a:p>
          <a:p>
            <a:endParaRPr lang="en-GB" sz="2000" b="1" dirty="0">
              <a:solidFill>
                <a:srgbClr val="FF0000"/>
              </a:solidFill>
            </a:endParaRPr>
          </a:p>
          <a:p>
            <a:pPr marL="285750" indent="-285750">
              <a:buFont typeface="Wingdings" panose="05000000000000000000" pitchFamily="2" charset="2"/>
              <a:buChar char="q"/>
            </a:pPr>
            <a:r>
              <a:rPr lang="en-GB" b="1" dirty="0"/>
              <a:t>UUID has a significant advantage because UUID is environment independent. i.e., UUID generated on any machine using any application is universally unique.</a:t>
            </a:r>
          </a:p>
          <a:p>
            <a:pPr marL="285750" indent="-285750">
              <a:buFont typeface="Wingdings" panose="05000000000000000000" pitchFamily="2" charset="2"/>
              <a:buChar char="q"/>
            </a:pPr>
            <a:r>
              <a:rPr lang="en-GB" b="1" dirty="0"/>
              <a:t>As most of the applications are depends on the underlying database server to generate a unique or primary key. What if we want to change the database in which the key generation is different. In such a case, a good option is to use UUID in your application to generate a unique database key.</a:t>
            </a:r>
          </a:p>
          <a:p>
            <a:pPr marL="285750" indent="-285750">
              <a:buFont typeface="Wingdings" panose="05000000000000000000" pitchFamily="2" charset="2"/>
              <a:buChar char="q"/>
            </a:pPr>
            <a:r>
              <a:rPr lang="en-GB" b="1" dirty="0"/>
              <a:t>Also, UUID is good for a distributed environment. We can have one table split and placed on multiple physical database servers. If we have an autoincrement key, we have to develop a suitable algorithm to manage that.</a:t>
            </a:r>
          </a:p>
          <a:p>
            <a:pPr marL="285750" indent="-285750">
              <a:buFont typeface="Wingdings" panose="05000000000000000000" pitchFamily="2" charset="2"/>
              <a:buChar char="q"/>
            </a:pPr>
            <a:r>
              <a:rPr lang="en-GB" b="1" dirty="0"/>
              <a:t>Also, UUID is a real value not a pseudo value like a number in an SQL table. Marek </a:t>
            </a:r>
            <a:r>
              <a:rPr lang="en-GB" b="1" dirty="0" err="1"/>
              <a:t>Sirkovský</a:t>
            </a:r>
            <a:r>
              <a:rPr lang="en-GB" b="1" dirty="0"/>
              <a:t> medium post describes when to use UUID and when to use other approaches</a:t>
            </a:r>
            <a:r>
              <a:rPr lang="en-GB" dirty="0"/>
              <a:t>.</a:t>
            </a:r>
          </a:p>
          <a:p>
            <a:endParaRPr lang="en-GB" dirty="0"/>
          </a:p>
          <a:p>
            <a:r>
              <a:rPr lang="en-GB" dirty="0"/>
              <a:t>When considering the above scenarios, indeed UUID approach is much more unique and universal to generate database Keys. Because Auto-increment isn’t suitable for the distributed system, Most of the database servers including MS SQL Server, MySQL or Oracle, and much more use UUID to generate database keys To identify resources or information uniquely.</a:t>
            </a:r>
          </a:p>
          <a:p>
            <a:endParaRPr lang="en-GB" dirty="0"/>
          </a:p>
          <a:p>
            <a:r>
              <a:rPr lang="en-GB" b="1" dirty="0">
                <a:solidFill>
                  <a:srgbClr val="FF0000"/>
                </a:solidFill>
              </a:rPr>
              <a:t>Here are some </a:t>
            </a:r>
            <a:r>
              <a:rPr lang="en-GB" b="1" dirty="0" err="1">
                <a:solidFill>
                  <a:srgbClr val="FF0000"/>
                </a:solidFill>
              </a:rPr>
              <a:t>StackOverflow</a:t>
            </a:r>
            <a:r>
              <a:rPr lang="en-GB" b="1" dirty="0">
                <a:solidFill>
                  <a:srgbClr val="FF0000"/>
                </a:solidFill>
              </a:rPr>
              <a:t> questions which talk more about this in detail.</a:t>
            </a:r>
          </a:p>
          <a:p>
            <a:endParaRPr lang="en-GB" dirty="0"/>
          </a:p>
          <a:p>
            <a:r>
              <a:rPr lang="en-GB" dirty="0"/>
              <a:t>https://stackoverflow.com/questions/45399/advantages-and-disadvantages-of-guid-uuid-database-keys</a:t>
            </a:r>
          </a:p>
          <a:p>
            <a:r>
              <a:rPr lang="en-GB" dirty="0"/>
              <a:t>https://stackoverflow.com/questions/9377100/when-is-it-appropriate-to-use-uuids-for-a-web-project</a:t>
            </a:r>
          </a:p>
          <a:p>
            <a:r>
              <a:rPr lang="en-GB" dirty="0"/>
              <a:t>Finally, let’s see how to use the UUID module and its functions now.</a:t>
            </a:r>
          </a:p>
          <a:p>
            <a:endParaRPr lang="en-GB" dirty="0"/>
          </a:p>
        </p:txBody>
      </p:sp>
    </p:spTree>
    <p:extLst>
      <p:ext uri="{BB962C8B-B14F-4D97-AF65-F5344CB8AC3E}">
        <p14:creationId xmlns:p14="http://schemas.microsoft.com/office/powerpoint/2010/main" val="8921839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A0080-54C5-8382-181F-1D37DB3082C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5720CA9-83AE-416F-F0DF-0A0D41C77048}"/>
              </a:ext>
            </a:extLst>
          </p:cNvPr>
          <p:cNvSpPr txBox="1"/>
          <p:nvPr/>
        </p:nvSpPr>
        <p:spPr>
          <a:xfrm>
            <a:off x="202019" y="244549"/>
            <a:ext cx="11653283" cy="4278094"/>
          </a:xfrm>
          <a:prstGeom prst="rect">
            <a:avLst/>
          </a:prstGeom>
          <a:noFill/>
        </p:spPr>
        <p:txBody>
          <a:bodyPr wrap="square">
            <a:spAutoFit/>
          </a:bodyPr>
          <a:lstStyle/>
          <a:p>
            <a:r>
              <a:rPr lang="en-GB" sz="2000" b="1" dirty="0">
                <a:solidFill>
                  <a:srgbClr val="FF0000"/>
                </a:solidFill>
              </a:rPr>
              <a:t>UUID 1 to Generate a unique ID using MAC Address</a:t>
            </a:r>
          </a:p>
          <a:p>
            <a:r>
              <a:rPr lang="en-GB" dirty="0"/>
              <a:t>The uuid.uuid1() function is used to generate a UUID from the host ID, sequence number, and the current time. It uses the MAC address of a host as a source of uniqueness.</a:t>
            </a:r>
          </a:p>
          <a:p>
            <a:endParaRPr lang="en-GB" dirty="0"/>
          </a:p>
          <a:p>
            <a:r>
              <a:rPr lang="en-GB" dirty="0">
                <a:solidFill>
                  <a:srgbClr val="FF0000"/>
                </a:solidFill>
              </a:rPr>
              <a:t>The syntax of uuid1()</a:t>
            </a:r>
          </a:p>
          <a:p>
            <a:endParaRPr lang="en-GB" dirty="0"/>
          </a:p>
          <a:p>
            <a:r>
              <a:rPr lang="en-GB" dirty="0"/>
              <a:t>uuid.uuid1(node=None, </a:t>
            </a:r>
            <a:r>
              <a:rPr lang="en-GB" dirty="0" err="1"/>
              <a:t>clock_seq</a:t>
            </a:r>
            <a:r>
              <a:rPr lang="en-GB" dirty="0"/>
              <a:t>=None)</a:t>
            </a:r>
          </a:p>
          <a:p>
            <a:endParaRPr lang="en-GB" dirty="0"/>
          </a:p>
          <a:p>
            <a:pPr marL="285750" indent="-285750">
              <a:buFont typeface="Wingdings" panose="05000000000000000000" pitchFamily="2" charset="2"/>
              <a:buChar char="q"/>
            </a:pPr>
            <a:r>
              <a:rPr lang="en-GB" b="1" dirty="0"/>
              <a:t>The node and </a:t>
            </a:r>
            <a:r>
              <a:rPr lang="en-GB" b="1" dirty="0" err="1"/>
              <a:t>clock_seq</a:t>
            </a:r>
            <a:r>
              <a:rPr lang="en-GB" b="1" dirty="0"/>
              <a:t> are optional arguments.</a:t>
            </a:r>
          </a:p>
          <a:p>
            <a:pPr marL="285750" indent="-285750">
              <a:buFont typeface="Wingdings" panose="05000000000000000000" pitchFamily="2" charset="2"/>
              <a:buChar char="q"/>
            </a:pPr>
            <a:r>
              <a:rPr lang="en-GB" b="1" dirty="0"/>
              <a:t>The node is the hardware address, which is a 48-bit positive integer. If the node not given, then </a:t>
            </a:r>
            <a:r>
              <a:rPr lang="en-GB" b="1" dirty="0" err="1"/>
              <a:t>uuid.getnode</a:t>
            </a:r>
            <a:r>
              <a:rPr lang="en-GB" b="1" dirty="0"/>
              <a:t>()  function is used to obtain the Universally administered MAC addresses of a current host.</a:t>
            </a:r>
          </a:p>
          <a:p>
            <a:pPr marL="285750" indent="-285750">
              <a:buFont typeface="Wingdings" panose="05000000000000000000" pitchFamily="2" charset="2"/>
              <a:buChar char="q"/>
            </a:pPr>
            <a:r>
              <a:rPr lang="en-GB" b="1" dirty="0"/>
              <a:t>If </a:t>
            </a:r>
            <a:r>
              <a:rPr lang="en-GB" b="1" dirty="0" err="1"/>
              <a:t>clock_seq</a:t>
            </a:r>
            <a:r>
              <a:rPr lang="en-GB" b="1" dirty="0"/>
              <a:t> is given, it used as the sequence number. Otherwise, a random 14-bit sequence number is chosen.</a:t>
            </a:r>
          </a:p>
          <a:p>
            <a:endParaRPr lang="en-GB" b="1" dirty="0"/>
          </a:p>
          <a:p>
            <a:r>
              <a:rPr lang="en-GB" b="1" dirty="0">
                <a:solidFill>
                  <a:srgbClr val="FF0000"/>
                </a:solidFill>
              </a:rPr>
              <a:t>Example to generate a unique ID for Host using MAC Address.</a:t>
            </a:r>
          </a:p>
        </p:txBody>
      </p:sp>
      <p:pic>
        <p:nvPicPr>
          <p:cNvPr id="5" name="Picture 4">
            <a:extLst>
              <a:ext uri="{FF2B5EF4-FFF2-40B4-BE49-F238E27FC236}">
                <a16:creationId xmlns:a16="http://schemas.microsoft.com/office/drawing/2014/main" id="{7D8D248C-3FD1-EB45-874F-CF339BDA1FDA}"/>
              </a:ext>
            </a:extLst>
          </p:cNvPr>
          <p:cNvPicPr>
            <a:picLocks noChangeAspect="1"/>
          </p:cNvPicPr>
          <p:nvPr/>
        </p:nvPicPr>
        <p:blipFill>
          <a:blip r:embed="rId2"/>
          <a:stretch>
            <a:fillRect/>
          </a:stretch>
        </p:blipFill>
        <p:spPr>
          <a:xfrm>
            <a:off x="2444206" y="4522643"/>
            <a:ext cx="8582025" cy="2263722"/>
          </a:xfrm>
          <a:prstGeom prst="rect">
            <a:avLst/>
          </a:prstGeom>
        </p:spPr>
      </p:pic>
    </p:spTree>
    <p:extLst>
      <p:ext uri="{BB962C8B-B14F-4D97-AF65-F5344CB8AC3E}">
        <p14:creationId xmlns:p14="http://schemas.microsoft.com/office/powerpoint/2010/main" val="22145985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C9697-5155-243A-46C7-D46B03810E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B0A178-C829-FEE6-F3DF-CAEA23B10A3B}"/>
              </a:ext>
            </a:extLst>
          </p:cNvPr>
          <p:cNvSpPr txBox="1"/>
          <p:nvPr/>
        </p:nvSpPr>
        <p:spPr>
          <a:xfrm>
            <a:off x="106325" y="148857"/>
            <a:ext cx="11834037" cy="2031325"/>
          </a:xfrm>
          <a:prstGeom prst="rect">
            <a:avLst/>
          </a:prstGeom>
          <a:noFill/>
        </p:spPr>
        <p:txBody>
          <a:bodyPr wrap="square">
            <a:spAutoFit/>
          </a:bodyPr>
          <a:lstStyle/>
          <a:p>
            <a:endParaRPr lang="en-GB" dirty="0"/>
          </a:p>
          <a:p>
            <a:r>
              <a:rPr lang="en-GB" b="1" dirty="0">
                <a:solidFill>
                  <a:srgbClr val="FF0000"/>
                </a:solidFill>
              </a:rPr>
              <a:t>Note:</a:t>
            </a:r>
            <a:r>
              <a:rPr lang="en-GB" dirty="0"/>
              <a:t> uuid1 is not safe it has privacy concerns because it shows the computer’s network address in UUID.</a:t>
            </a:r>
          </a:p>
          <a:p>
            <a:endParaRPr lang="en-GB" dirty="0"/>
          </a:p>
          <a:p>
            <a:r>
              <a:rPr lang="en-GB" b="1" dirty="0">
                <a:solidFill>
                  <a:srgbClr val="FF0000"/>
                </a:solidFill>
              </a:rPr>
              <a:t>Example to generate a unique ID for Host using node and clock sequence</a:t>
            </a:r>
          </a:p>
          <a:p>
            <a:endParaRPr lang="en-GB" dirty="0"/>
          </a:p>
          <a:p>
            <a:r>
              <a:rPr lang="en-GB" dirty="0"/>
              <a:t>Each computer has a different MAC address so on each computer you will get different Id.  Let’s simulate this by setting explicit node IDs to simulate running on different hosts.</a:t>
            </a:r>
          </a:p>
        </p:txBody>
      </p:sp>
      <p:pic>
        <p:nvPicPr>
          <p:cNvPr id="5" name="Picture 4">
            <a:extLst>
              <a:ext uri="{FF2B5EF4-FFF2-40B4-BE49-F238E27FC236}">
                <a16:creationId xmlns:a16="http://schemas.microsoft.com/office/drawing/2014/main" id="{DD3EAC36-CFE6-0C7A-507F-EAE581359BBF}"/>
              </a:ext>
            </a:extLst>
          </p:cNvPr>
          <p:cNvPicPr>
            <a:picLocks noChangeAspect="1"/>
          </p:cNvPicPr>
          <p:nvPr/>
        </p:nvPicPr>
        <p:blipFill>
          <a:blip r:embed="rId2"/>
          <a:stretch>
            <a:fillRect/>
          </a:stretch>
        </p:blipFill>
        <p:spPr>
          <a:xfrm>
            <a:off x="2914096" y="2436295"/>
            <a:ext cx="5895975" cy="4048125"/>
          </a:xfrm>
          <a:prstGeom prst="rect">
            <a:avLst/>
          </a:prstGeom>
        </p:spPr>
      </p:pic>
    </p:spTree>
    <p:extLst>
      <p:ext uri="{BB962C8B-B14F-4D97-AF65-F5344CB8AC3E}">
        <p14:creationId xmlns:p14="http://schemas.microsoft.com/office/powerpoint/2010/main" val="947816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00CF9-E5B2-DFC9-538E-9FC7D12702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05D0D6-B220-2842-5931-9F2D82001927}"/>
              </a:ext>
            </a:extLst>
          </p:cNvPr>
          <p:cNvSpPr txBox="1"/>
          <p:nvPr/>
        </p:nvSpPr>
        <p:spPr>
          <a:xfrm>
            <a:off x="350874" y="956930"/>
            <a:ext cx="8795784" cy="4801314"/>
          </a:xfrm>
          <a:prstGeom prst="rect">
            <a:avLst/>
          </a:prstGeom>
          <a:noFill/>
        </p:spPr>
        <p:txBody>
          <a:bodyPr wrap="square">
            <a:spAutoFit/>
          </a:bodyPr>
          <a:lstStyle/>
          <a:p>
            <a:r>
              <a:rPr lang="en-GB" sz="2000" b="1" dirty="0">
                <a:solidFill>
                  <a:srgbClr val="FF0000"/>
                </a:solidFill>
              </a:rPr>
              <a:t>Contents</a:t>
            </a:r>
          </a:p>
          <a:p>
            <a:pPr marL="285750" indent="-285750">
              <a:buFont typeface="Wingdings" panose="05000000000000000000" pitchFamily="2" charset="2"/>
              <a:buChar char="q"/>
            </a:pPr>
            <a:r>
              <a:rPr lang="en-GB" b="1" dirty="0"/>
              <a:t>How to use </a:t>
            </a:r>
            <a:r>
              <a:rPr lang="en-GB" b="1" dirty="0" err="1"/>
              <a:t>random.randint</a:t>
            </a:r>
            <a:r>
              <a:rPr lang="en-GB" b="1" dirty="0"/>
              <a:t>()</a:t>
            </a:r>
          </a:p>
          <a:p>
            <a:pPr marL="285750" indent="-285750">
              <a:buFont typeface="Wingdings" panose="05000000000000000000" pitchFamily="2" charset="2"/>
              <a:buChar char="q"/>
            </a:pPr>
            <a:r>
              <a:rPr lang="en-GB" b="1" dirty="0" err="1"/>
              <a:t>random.randint</a:t>
            </a:r>
            <a:r>
              <a:rPr lang="en-GB" b="1" dirty="0"/>
              <a:t>() example of generating random number</a:t>
            </a:r>
          </a:p>
          <a:p>
            <a:pPr marL="285750" indent="-285750">
              <a:buFont typeface="Wingdings" panose="05000000000000000000" pitchFamily="2" charset="2"/>
              <a:buChar char="q"/>
            </a:pPr>
            <a:r>
              <a:rPr lang="en-GB" b="1" dirty="0" err="1"/>
              <a:t>random.randrange</a:t>
            </a:r>
            <a:r>
              <a:rPr lang="en-GB" b="1" dirty="0"/>
              <a:t>() to generate random integers within a range</a:t>
            </a:r>
          </a:p>
          <a:p>
            <a:pPr marL="285750" indent="-285750">
              <a:buFont typeface="Wingdings" panose="05000000000000000000" pitchFamily="2" charset="2"/>
              <a:buChar char="q"/>
            </a:pPr>
            <a:r>
              <a:rPr lang="en-GB" b="1" dirty="0"/>
              <a:t>Syntax</a:t>
            </a:r>
          </a:p>
          <a:p>
            <a:pPr marL="285750" indent="-285750">
              <a:buFont typeface="Wingdings" panose="05000000000000000000" pitchFamily="2" charset="2"/>
              <a:buChar char="q"/>
            </a:pPr>
            <a:r>
              <a:rPr lang="en-GB" b="1" dirty="0" err="1"/>
              <a:t>random.randrange</a:t>
            </a:r>
            <a:r>
              <a:rPr lang="en-GB" b="1" dirty="0"/>
              <a:t>() examples</a:t>
            </a:r>
          </a:p>
          <a:p>
            <a:pPr marL="285750" indent="-285750">
              <a:buFont typeface="Wingdings" panose="05000000000000000000" pitchFamily="2" charset="2"/>
              <a:buChar char="q"/>
            </a:pPr>
            <a:r>
              <a:rPr lang="en-GB" b="1" dirty="0"/>
              <a:t>Random number of a specific length</a:t>
            </a:r>
          </a:p>
          <a:p>
            <a:pPr marL="285750" indent="-285750">
              <a:buFont typeface="Wingdings" panose="05000000000000000000" pitchFamily="2" charset="2"/>
              <a:buChar char="q"/>
            </a:pPr>
            <a:r>
              <a:rPr lang="en-GB" b="1" dirty="0"/>
              <a:t>Random integer number multiple of n</a:t>
            </a:r>
          </a:p>
          <a:p>
            <a:pPr marL="285750" indent="-285750">
              <a:buFont typeface="Wingdings" panose="05000000000000000000" pitchFamily="2" charset="2"/>
              <a:buChar char="q"/>
            </a:pPr>
            <a:r>
              <a:rPr lang="en-GB" b="1" dirty="0"/>
              <a:t>Random negative integer</a:t>
            </a:r>
          </a:p>
          <a:p>
            <a:pPr marL="285750" indent="-285750">
              <a:buFont typeface="Wingdings" panose="05000000000000000000" pitchFamily="2" charset="2"/>
              <a:buChar char="q"/>
            </a:pPr>
            <a:r>
              <a:rPr lang="en-GB" b="1" dirty="0"/>
              <a:t>Generate random positive or negative integer</a:t>
            </a:r>
          </a:p>
          <a:p>
            <a:pPr marL="285750" indent="-285750">
              <a:buFont typeface="Wingdings" panose="05000000000000000000" pitchFamily="2" charset="2"/>
              <a:buChar char="q"/>
            </a:pPr>
            <a:r>
              <a:rPr lang="en-GB" b="1" dirty="0"/>
              <a:t>Randomly generate 1 or -1</a:t>
            </a:r>
          </a:p>
          <a:p>
            <a:pPr marL="285750" indent="-285750">
              <a:buFont typeface="Wingdings" panose="05000000000000000000" pitchFamily="2" charset="2"/>
              <a:buChar char="q"/>
            </a:pPr>
            <a:r>
              <a:rPr lang="en-GB" b="1" dirty="0"/>
              <a:t>Generate a list of random integer numbers</a:t>
            </a:r>
          </a:p>
          <a:p>
            <a:pPr marL="285750" indent="-285750">
              <a:buFont typeface="Wingdings" panose="05000000000000000000" pitchFamily="2" charset="2"/>
              <a:buChar char="q"/>
            </a:pPr>
            <a:r>
              <a:rPr lang="en-GB" b="1" dirty="0"/>
              <a:t>Create a list of random numbers without duplicates</a:t>
            </a:r>
          </a:p>
          <a:p>
            <a:pPr marL="285750" indent="-285750">
              <a:buFont typeface="Wingdings" panose="05000000000000000000" pitchFamily="2" charset="2"/>
              <a:buChar char="q"/>
            </a:pPr>
            <a:r>
              <a:rPr lang="en-GB" b="1" dirty="0"/>
              <a:t>Sort random numbers list</a:t>
            </a:r>
          </a:p>
          <a:p>
            <a:pPr marL="285750" indent="-285750">
              <a:buFont typeface="Wingdings" panose="05000000000000000000" pitchFamily="2" charset="2"/>
              <a:buChar char="q"/>
            </a:pPr>
            <a:r>
              <a:rPr lang="en-GB" b="1" dirty="0"/>
              <a:t>Generate a secure random integer</a:t>
            </a:r>
          </a:p>
          <a:p>
            <a:pPr marL="285750" indent="-285750">
              <a:buFont typeface="Wingdings" panose="05000000000000000000" pitchFamily="2" charset="2"/>
              <a:buChar char="q"/>
            </a:pPr>
            <a:r>
              <a:rPr lang="en-GB" b="1" dirty="0"/>
              <a:t>Create a multidimensional array of random integers</a:t>
            </a:r>
          </a:p>
          <a:p>
            <a:pPr marL="285750" indent="-285750">
              <a:buFont typeface="Wingdings" panose="05000000000000000000" pitchFamily="2" charset="2"/>
              <a:buChar char="q"/>
            </a:pPr>
            <a:r>
              <a:rPr lang="en-GB" b="1" dirty="0"/>
              <a:t>Points to remember about </a:t>
            </a:r>
            <a:r>
              <a:rPr lang="en-GB" b="1" dirty="0" err="1"/>
              <a:t>randint</a:t>
            </a:r>
            <a:r>
              <a:rPr lang="en-GB" b="1" dirty="0"/>
              <a:t>() and </a:t>
            </a:r>
            <a:r>
              <a:rPr lang="en-GB" b="1" dirty="0" err="1"/>
              <a:t>randrange</a:t>
            </a:r>
            <a:r>
              <a:rPr lang="en-GB" b="1" dirty="0"/>
              <a:t>()</a:t>
            </a:r>
          </a:p>
        </p:txBody>
      </p:sp>
    </p:spTree>
    <p:extLst>
      <p:ext uri="{BB962C8B-B14F-4D97-AF65-F5344CB8AC3E}">
        <p14:creationId xmlns:p14="http://schemas.microsoft.com/office/powerpoint/2010/main" val="13185099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2CC51-C42E-BF62-26F0-8AF5098C84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D5DB2F8-7553-B585-D1B6-775341611459}"/>
              </a:ext>
            </a:extLst>
          </p:cNvPr>
          <p:cNvSpPr txBox="1"/>
          <p:nvPr/>
        </p:nvSpPr>
        <p:spPr>
          <a:xfrm>
            <a:off x="106326" y="148857"/>
            <a:ext cx="11897832" cy="2339102"/>
          </a:xfrm>
          <a:prstGeom prst="rect">
            <a:avLst/>
          </a:prstGeom>
          <a:noFill/>
        </p:spPr>
        <p:txBody>
          <a:bodyPr wrap="square">
            <a:spAutoFit/>
          </a:bodyPr>
          <a:lstStyle/>
          <a:p>
            <a:r>
              <a:rPr lang="en-GB" sz="2000" b="1" dirty="0" err="1">
                <a:solidFill>
                  <a:srgbClr val="FF0000"/>
                </a:solidFill>
              </a:rPr>
              <a:t>uuid.getnode</a:t>
            </a:r>
            <a:r>
              <a:rPr lang="en-GB" sz="2000" b="1" dirty="0">
                <a:solidFill>
                  <a:srgbClr val="FF0000"/>
                </a:solidFill>
              </a:rPr>
              <a:t>()</a:t>
            </a:r>
          </a:p>
          <a:p>
            <a:r>
              <a:rPr lang="en-GB" dirty="0"/>
              <a:t>To generate UUID of version 1 we need a hardware address, i.e., MAC address. It is a 48-bit positive integer.</a:t>
            </a:r>
          </a:p>
          <a:p>
            <a:endParaRPr lang="en-GB" dirty="0"/>
          </a:p>
          <a:p>
            <a:r>
              <a:rPr lang="en-GB" dirty="0"/>
              <a:t>The </a:t>
            </a:r>
            <a:r>
              <a:rPr lang="en-GB" dirty="0" err="1"/>
              <a:t>uuid.getnode</a:t>
            </a:r>
            <a:r>
              <a:rPr lang="en-GB" dirty="0"/>
              <a:t>()function is used to get the MAC address of a network interface. If the machine has more than one network interface universally administered MAC addresses are returned instead of over locally administered MAC addresses. administered MAC addresses guaranteed to be globally unique</a:t>
            </a:r>
          </a:p>
          <a:p>
            <a:r>
              <a:rPr lang="en-GB" dirty="0"/>
              <a:t>if </a:t>
            </a:r>
            <a:r>
              <a:rPr lang="en-GB" dirty="0" err="1"/>
              <a:t>getnode</a:t>
            </a:r>
            <a:r>
              <a:rPr lang="en-GB" dirty="0"/>
              <a:t>() function fails to get MAC address it returns the random 48-bit number with the multicast bit as recommended in RFC 4122.</a:t>
            </a:r>
          </a:p>
        </p:txBody>
      </p:sp>
      <p:pic>
        <p:nvPicPr>
          <p:cNvPr id="5" name="Picture 4">
            <a:extLst>
              <a:ext uri="{FF2B5EF4-FFF2-40B4-BE49-F238E27FC236}">
                <a16:creationId xmlns:a16="http://schemas.microsoft.com/office/drawing/2014/main" id="{28A22F6F-4C55-E8F6-211E-96096A5DBFA9}"/>
              </a:ext>
            </a:extLst>
          </p:cNvPr>
          <p:cNvPicPr>
            <a:picLocks noChangeAspect="1"/>
          </p:cNvPicPr>
          <p:nvPr/>
        </p:nvPicPr>
        <p:blipFill>
          <a:blip r:embed="rId2"/>
          <a:stretch>
            <a:fillRect/>
          </a:stretch>
        </p:blipFill>
        <p:spPr>
          <a:xfrm>
            <a:off x="2448479" y="3019978"/>
            <a:ext cx="6848475" cy="3114675"/>
          </a:xfrm>
          <a:prstGeom prst="rect">
            <a:avLst/>
          </a:prstGeom>
        </p:spPr>
      </p:pic>
    </p:spTree>
    <p:extLst>
      <p:ext uri="{BB962C8B-B14F-4D97-AF65-F5344CB8AC3E}">
        <p14:creationId xmlns:p14="http://schemas.microsoft.com/office/powerpoint/2010/main" val="1072335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E76E3-5238-1ABD-3710-1992E6AA9E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1A8748-71C1-4368-1002-9718D16C3933}"/>
              </a:ext>
            </a:extLst>
          </p:cNvPr>
          <p:cNvSpPr txBox="1"/>
          <p:nvPr/>
        </p:nvSpPr>
        <p:spPr>
          <a:xfrm>
            <a:off x="148856" y="138223"/>
            <a:ext cx="11844670" cy="1231106"/>
          </a:xfrm>
          <a:prstGeom prst="rect">
            <a:avLst/>
          </a:prstGeom>
          <a:noFill/>
        </p:spPr>
        <p:txBody>
          <a:bodyPr wrap="square">
            <a:spAutoFit/>
          </a:bodyPr>
          <a:lstStyle/>
          <a:p>
            <a:r>
              <a:rPr lang="en-GB" sz="2000" b="1" dirty="0">
                <a:solidFill>
                  <a:srgbClr val="FF0000"/>
                </a:solidFill>
              </a:rPr>
              <a:t>UUID 4 to generate a random UUID</a:t>
            </a:r>
          </a:p>
          <a:p>
            <a:r>
              <a:rPr lang="en-GB" dirty="0"/>
              <a:t>The UUID generated using a uuid4() function is created using a truly Random or Pseudo-Random generator.</a:t>
            </a:r>
          </a:p>
          <a:p>
            <a:endParaRPr lang="en-GB" dirty="0"/>
          </a:p>
          <a:p>
            <a:r>
              <a:rPr lang="en-GB" b="1" dirty="0">
                <a:solidFill>
                  <a:srgbClr val="FF0000"/>
                </a:solidFill>
              </a:rPr>
              <a:t>Let see the example now.</a:t>
            </a:r>
          </a:p>
        </p:txBody>
      </p:sp>
      <p:pic>
        <p:nvPicPr>
          <p:cNvPr id="5" name="Picture 4">
            <a:extLst>
              <a:ext uri="{FF2B5EF4-FFF2-40B4-BE49-F238E27FC236}">
                <a16:creationId xmlns:a16="http://schemas.microsoft.com/office/drawing/2014/main" id="{203F6260-7C3F-9F66-6DD9-7FD6FE8C5A3E}"/>
              </a:ext>
            </a:extLst>
          </p:cNvPr>
          <p:cNvPicPr>
            <a:picLocks noChangeAspect="1"/>
          </p:cNvPicPr>
          <p:nvPr/>
        </p:nvPicPr>
        <p:blipFill>
          <a:blip r:embed="rId2"/>
          <a:stretch>
            <a:fillRect/>
          </a:stretch>
        </p:blipFill>
        <p:spPr>
          <a:xfrm>
            <a:off x="2776537" y="1857375"/>
            <a:ext cx="6638925" cy="3143250"/>
          </a:xfrm>
          <a:prstGeom prst="rect">
            <a:avLst/>
          </a:prstGeom>
        </p:spPr>
      </p:pic>
    </p:spTree>
    <p:extLst>
      <p:ext uri="{BB962C8B-B14F-4D97-AF65-F5344CB8AC3E}">
        <p14:creationId xmlns:p14="http://schemas.microsoft.com/office/powerpoint/2010/main" val="426490675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9ECAB-76CA-D669-299E-2278615D3A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938505-22F6-23CF-1193-597768B4E5BB}"/>
              </a:ext>
            </a:extLst>
          </p:cNvPr>
          <p:cNvSpPr txBox="1"/>
          <p:nvPr/>
        </p:nvSpPr>
        <p:spPr>
          <a:xfrm>
            <a:off x="148856" y="170121"/>
            <a:ext cx="11929730" cy="3477875"/>
          </a:xfrm>
          <a:prstGeom prst="rect">
            <a:avLst/>
          </a:prstGeom>
          <a:noFill/>
        </p:spPr>
        <p:txBody>
          <a:bodyPr wrap="square">
            <a:spAutoFit/>
          </a:bodyPr>
          <a:lstStyle/>
          <a:p>
            <a:r>
              <a:rPr lang="en-GB" sz="2000" b="1" dirty="0">
                <a:solidFill>
                  <a:srgbClr val="FF0000"/>
                </a:solidFill>
              </a:rPr>
              <a:t>When should one use uuid1 and uuid4 in python?</a:t>
            </a:r>
          </a:p>
          <a:p>
            <a:endParaRPr lang="en-GB" sz="2000" b="1" dirty="0">
              <a:solidFill>
                <a:srgbClr val="FF0000"/>
              </a:solidFill>
            </a:endParaRPr>
          </a:p>
          <a:p>
            <a:pPr marL="285750" indent="-285750">
              <a:buFont typeface="Wingdings" panose="05000000000000000000" pitchFamily="2" charset="2"/>
              <a:buChar char="q"/>
            </a:pPr>
            <a:r>
              <a:rPr lang="en-GB" b="1" dirty="0"/>
              <a:t>uuid1() is guaranteed not to produce any collisions. You can create duplicates UUIDs by creating more 16384 uuid1 in less than 100ns. Don’t use uuid1 when you don’t want to make the MAC address of your machine visible.</a:t>
            </a:r>
          </a:p>
          <a:p>
            <a:pPr marL="285750" indent="-285750">
              <a:buFont typeface="Wingdings" panose="05000000000000000000" pitchFamily="2" charset="2"/>
              <a:buChar char="q"/>
            </a:pPr>
            <a:endParaRPr lang="en-GB" b="1" dirty="0"/>
          </a:p>
          <a:p>
            <a:pPr marL="285750" indent="-285750">
              <a:buFont typeface="Wingdings" panose="05000000000000000000" pitchFamily="2" charset="2"/>
              <a:buChar char="q"/>
            </a:pPr>
            <a:r>
              <a:rPr lang="en-GB" b="1" dirty="0"/>
              <a:t>UUID4() uses the cryptographically secure random number generator to generate  UUID.</a:t>
            </a:r>
          </a:p>
          <a:p>
            <a:pPr marL="285750" indent="-285750">
              <a:buFont typeface="Wingdings" panose="05000000000000000000" pitchFamily="2" charset="2"/>
              <a:buChar char="q"/>
            </a:pPr>
            <a:endParaRPr lang="en-GB" b="1" dirty="0"/>
          </a:p>
          <a:p>
            <a:pPr marL="285750" indent="-285750">
              <a:buFont typeface="Wingdings" panose="05000000000000000000" pitchFamily="2" charset="2"/>
              <a:buChar char="q"/>
            </a:pPr>
            <a:r>
              <a:rPr lang="en-GB" b="1" dirty="0"/>
              <a:t>uuid4() generates a random UUID. The chance of a collision is small. When UUIDs require to generate on separate machines, or you want to generate a secure UUIDs use UUID4().</a:t>
            </a:r>
          </a:p>
          <a:p>
            <a:pPr marL="285750" indent="-285750">
              <a:buFont typeface="Wingdings" panose="05000000000000000000" pitchFamily="2" charset="2"/>
              <a:buChar char="q"/>
            </a:pPr>
            <a:endParaRPr lang="en-GB" b="1" dirty="0"/>
          </a:p>
          <a:p>
            <a:pPr marL="285750" indent="-285750">
              <a:buFont typeface="Wingdings" panose="05000000000000000000" pitchFamily="2" charset="2"/>
              <a:buChar char="q"/>
            </a:pPr>
            <a:r>
              <a:rPr lang="en-GB" b="1" dirty="0"/>
              <a:t>furthermore, this excellent answer by Bob Aman on </a:t>
            </a:r>
            <a:r>
              <a:rPr lang="en-GB" b="1" dirty="0" err="1"/>
              <a:t>StackOverflow</a:t>
            </a:r>
            <a:r>
              <a:rPr lang="en-GB" b="1" dirty="0"/>
              <a:t> explained this in detail.</a:t>
            </a:r>
          </a:p>
        </p:txBody>
      </p:sp>
    </p:spTree>
    <p:extLst>
      <p:ext uri="{BB962C8B-B14F-4D97-AF65-F5344CB8AC3E}">
        <p14:creationId xmlns:p14="http://schemas.microsoft.com/office/powerpoint/2010/main" val="41367273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70432-D7B1-FCD8-03FB-5CE23DCF2F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756AD6-A2A1-38E9-869F-74DE04E57C93}"/>
              </a:ext>
            </a:extLst>
          </p:cNvPr>
          <p:cNvSpPr txBox="1"/>
          <p:nvPr/>
        </p:nvSpPr>
        <p:spPr>
          <a:xfrm>
            <a:off x="147084" y="270118"/>
            <a:ext cx="11897832" cy="5386090"/>
          </a:xfrm>
          <a:prstGeom prst="rect">
            <a:avLst/>
          </a:prstGeom>
          <a:noFill/>
        </p:spPr>
        <p:txBody>
          <a:bodyPr wrap="square">
            <a:spAutoFit/>
          </a:bodyPr>
          <a:lstStyle/>
          <a:p>
            <a:r>
              <a:rPr lang="en-GB" sz="2000" b="1" dirty="0">
                <a:solidFill>
                  <a:srgbClr val="FF0000"/>
                </a:solidFill>
              </a:rPr>
              <a:t>UUID 3 and UUID 5 to Create a Name-Based UUID</a:t>
            </a:r>
          </a:p>
          <a:p>
            <a:r>
              <a:rPr lang="en-GB" dirty="0"/>
              <a:t>Version 3 or 5 UUID meant for generating UUIDs from “names.” we can use name and namespace to create a series of unique UUIDs. In simple words version, 3 and  5 UUIDs is nothing but hashing namespace identifier with a name.</a:t>
            </a:r>
          </a:p>
          <a:p>
            <a:endParaRPr lang="en-GB" dirty="0"/>
          </a:p>
          <a:p>
            <a:r>
              <a:rPr lang="en-GB" dirty="0"/>
              <a:t>The uuid.uuid3(namespace, name) generate a UUID based on the MD5 hash of a namespace identifier (which is a UUID) and a string.</a:t>
            </a:r>
          </a:p>
          <a:p>
            <a:endParaRPr lang="en-GB" dirty="0"/>
          </a:p>
          <a:p>
            <a:r>
              <a:rPr lang="en-GB" dirty="0"/>
              <a:t>Similarly, the uuid.uuid5(namespace, name) generate a UUID based on the SHA-1 hashing technique of a namespace identifier (which is a UUID) and a name.</a:t>
            </a:r>
          </a:p>
          <a:p>
            <a:endParaRPr lang="en-GB" dirty="0"/>
          </a:p>
          <a:p>
            <a:r>
              <a:rPr lang="en-GB" b="1" dirty="0">
                <a:solidFill>
                  <a:srgbClr val="FF0000"/>
                </a:solidFill>
              </a:rPr>
              <a:t>The UUID module defines the following namespace identifiers to use with uuid3() or uuid5().</a:t>
            </a:r>
          </a:p>
          <a:p>
            <a:endParaRPr lang="en-GB" dirty="0"/>
          </a:p>
          <a:p>
            <a:pPr marL="285750" indent="-285750">
              <a:buFont typeface="Wingdings" panose="05000000000000000000" pitchFamily="2" charset="2"/>
              <a:buChar char="q"/>
            </a:pPr>
            <a:r>
              <a:rPr lang="en-GB" b="1" dirty="0"/>
              <a:t>UUID.NAMESPACE_DNS means a fully qualified domain name. For example, https://pynative.com.</a:t>
            </a:r>
          </a:p>
          <a:p>
            <a:pPr marL="285750" indent="-285750">
              <a:buFont typeface="Wingdings" panose="05000000000000000000" pitchFamily="2" charset="2"/>
              <a:buChar char="q"/>
            </a:pPr>
            <a:r>
              <a:rPr lang="en-GB" b="1" dirty="0"/>
              <a:t>UUID.NAMESPACE_URL When this namespace is specified, It means it is a URL.</a:t>
            </a:r>
          </a:p>
          <a:p>
            <a:pPr marL="285750" indent="-285750">
              <a:buFont typeface="Wingdings" panose="05000000000000000000" pitchFamily="2" charset="2"/>
              <a:buChar char="q"/>
            </a:pPr>
            <a:r>
              <a:rPr lang="en-GB" b="1" dirty="0"/>
              <a:t>UUID.NAMESPACE_OID When this namespace is specified, the name string is an ISO OID.</a:t>
            </a:r>
          </a:p>
          <a:p>
            <a:pPr marL="285750" indent="-285750">
              <a:buFont typeface="Wingdings" panose="05000000000000000000" pitchFamily="2" charset="2"/>
              <a:buChar char="q"/>
            </a:pPr>
            <a:r>
              <a:rPr lang="en-GB" b="1" dirty="0"/>
              <a:t>UUID.NAMESPACE_X500 When this namespace is specified, the name string is an X.500 DN in DER or a text output format.</a:t>
            </a:r>
          </a:p>
          <a:p>
            <a:endParaRPr lang="en-GB" b="1" dirty="0"/>
          </a:p>
          <a:p>
            <a:r>
              <a:rPr lang="en-GB" dirty="0"/>
              <a:t>Let see the examples now. Generate a UUID 3 and UUID 5 using the different hostname and namespace.</a:t>
            </a:r>
          </a:p>
        </p:txBody>
      </p:sp>
    </p:spTree>
    <p:extLst>
      <p:ext uri="{BB962C8B-B14F-4D97-AF65-F5344CB8AC3E}">
        <p14:creationId xmlns:p14="http://schemas.microsoft.com/office/powerpoint/2010/main" val="36612297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930540-EB37-B2E0-8C1B-7A2168E8EC7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6F1E3DC-56AA-209E-7898-91BAC3B63044}"/>
              </a:ext>
            </a:extLst>
          </p:cNvPr>
          <p:cNvPicPr>
            <a:picLocks noChangeAspect="1"/>
          </p:cNvPicPr>
          <p:nvPr/>
        </p:nvPicPr>
        <p:blipFill>
          <a:blip r:embed="rId2"/>
          <a:stretch>
            <a:fillRect/>
          </a:stretch>
        </p:blipFill>
        <p:spPr>
          <a:xfrm>
            <a:off x="961376" y="643467"/>
            <a:ext cx="1026924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4524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D53F-0895-0E1F-BBFB-F5B5C13B69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58FEB58-EBE5-ACD9-E792-025F2D89030E}"/>
              </a:ext>
            </a:extLst>
          </p:cNvPr>
          <p:cNvSpPr txBox="1"/>
          <p:nvPr/>
        </p:nvSpPr>
        <p:spPr>
          <a:xfrm>
            <a:off x="170121" y="180753"/>
            <a:ext cx="8973879" cy="400110"/>
          </a:xfrm>
          <a:prstGeom prst="rect">
            <a:avLst/>
          </a:prstGeom>
          <a:noFill/>
        </p:spPr>
        <p:txBody>
          <a:bodyPr wrap="square">
            <a:spAutoFit/>
          </a:bodyPr>
          <a:lstStyle/>
          <a:p>
            <a:r>
              <a:rPr lang="en-US" sz="2000" b="1" i="0" dirty="0">
                <a:solidFill>
                  <a:srgbClr val="FF0000"/>
                </a:solidFill>
                <a:effectLst/>
                <a:latin typeface="Inter-Regular"/>
              </a:rPr>
              <a:t>Example to generate a UUID 3 and UUID 5 using a different namespace</a:t>
            </a:r>
            <a:r>
              <a:rPr lang="en-US" sz="2000" b="0" i="0" dirty="0">
                <a:solidFill>
                  <a:srgbClr val="FF0000"/>
                </a:solidFill>
                <a:effectLst/>
                <a:latin typeface="Inter-Regular"/>
              </a:rPr>
              <a:t>.</a:t>
            </a:r>
            <a:endParaRPr lang="en-GB" sz="2000" dirty="0">
              <a:solidFill>
                <a:srgbClr val="FF0000"/>
              </a:solidFill>
            </a:endParaRPr>
          </a:p>
        </p:txBody>
      </p:sp>
      <p:pic>
        <p:nvPicPr>
          <p:cNvPr id="5" name="Picture 4">
            <a:extLst>
              <a:ext uri="{FF2B5EF4-FFF2-40B4-BE49-F238E27FC236}">
                <a16:creationId xmlns:a16="http://schemas.microsoft.com/office/drawing/2014/main" id="{75422E19-9E2C-3BE5-5BFB-5A18334C3EF5}"/>
              </a:ext>
            </a:extLst>
          </p:cNvPr>
          <p:cNvPicPr>
            <a:picLocks noChangeAspect="1"/>
          </p:cNvPicPr>
          <p:nvPr/>
        </p:nvPicPr>
        <p:blipFill>
          <a:blip r:embed="rId2"/>
          <a:stretch>
            <a:fillRect/>
          </a:stretch>
        </p:blipFill>
        <p:spPr>
          <a:xfrm>
            <a:off x="170121" y="733647"/>
            <a:ext cx="11138305" cy="5943600"/>
          </a:xfrm>
          <a:prstGeom prst="rect">
            <a:avLst/>
          </a:prstGeom>
        </p:spPr>
      </p:pic>
    </p:spTree>
    <p:extLst>
      <p:ext uri="{BB962C8B-B14F-4D97-AF65-F5344CB8AC3E}">
        <p14:creationId xmlns:p14="http://schemas.microsoft.com/office/powerpoint/2010/main" val="207728832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DCC99-735A-21E5-4E11-9F43B16E41C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95C50B-C12A-87B8-BBF6-ECDAF5F09EEA}"/>
              </a:ext>
            </a:extLst>
          </p:cNvPr>
          <p:cNvSpPr txBox="1"/>
          <p:nvPr/>
        </p:nvSpPr>
        <p:spPr>
          <a:xfrm>
            <a:off x="170121" y="138224"/>
            <a:ext cx="11717079" cy="1931298"/>
          </a:xfrm>
          <a:prstGeom prst="rect">
            <a:avLst/>
          </a:prstGeom>
          <a:noFill/>
        </p:spPr>
        <p:txBody>
          <a:bodyPr wrap="square">
            <a:spAutoFit/>
          </a:bodyPr>
          <a:lstStyle/>
          <a:p>
            <a:pPr algn="l">
              <a:spcAft>
                <a:spcPts val="1500"/>
              </a:spcAft>
              <a:buNone/>
            </a:pPr>
            <a:r>
              <a:rPr lang="en-US" sz="2000" b="1" i="0" dirty="0">
                <a:solidFill>
                  <a:srgbClr val="FF0000"/>
                </a:solidFill>
                <a:effectLst/>
                <a:latin typeface="Inter-Regular"/>
              </a:rPr>
              <a:t>The </a:t>
            </a:r>
            <a:r>
              <a:rPr lang="en-US" sz="2000" b="1" i="0" dirty="0" err="1">
                <a:solidFill>
                  <a:srgbClr val="FF0000"/>
                </a:solidFill>
                <a:effectLst/>
                <a:latin typeface="Inter-Regular"/>
              </a:rPr>
              <a:t>Behaviour</a:t>
            </a:r>
            <a:r>
              <a:rPr lang="en-US" sz="2000" b="1" i="0" dirty="0">
                <a:solidFill>
                  <a:srgbClr val="FF0000"/>
                </a:solidFill>
                <a:effectLst/>
                <a:latin typeface="Inter-Regular"/>
              </a:rPr>
              <a:t> of uuid3 and UUID 5</a:t>
            </a:r>
            <a:r>
              <a:rPr lang="en-US" sz="2000" b="0" i="0" dirty="0">
                <a:solidFill>
                  <a:srgbClr val="FF0000"/>
                </a:solidFill>
                <a:effectLst/>
                <a:latin typeface="Inter-Regular"/>
              </a:rPr>
              <a:t>: –</a:t>
            </a:r>
          </a:p>
          <a:p>
            <a:pPr marL="285750" indent="-285750" algn="l">
              <a:spcAft>
                <a:spcPts val="600"/>
              </a:spcAft>
              <a:buFont typeface="Wingdings" panose="05000000000000000000" pitchFamily="2" charset="2"/>
              <a:buChar char="q"/>
            </a:pPr>
            <a:r>
              <a:rPr lang="en-US" b="1" i="0" dirty="0">
                <a:solidFill>
                  <a:srgbClr val="222222"/>
                </a:solidFill>
                <a:effectLst/>
                <a:latin typeface="Inter-Regular"/>
              </a:rPr>
              <a:t>The UUIDs generated at a different times using the same namespace and same name are equal.</a:t>
            </a:r>
          </a:p>
          <a:p>
            <a:pPr marL="285750" indent="-285750" algn="l">
              <a:spcAft>
                <a:spcPts val="600"/>
              </a:spcAft>
              <a:buFont typeface="Wingdings" panose="05000000000000000000" pitchFamily="2" charset="2"/>
              <a:buChar char="q"/>
            </a:pPr>
            <a:r>
              <a:rPr lang="en-US" b="1" i="0" dirty="0">
                <a:solidFill>
                  <a:srgbClr val="222222"/>
                </a:solidFill>
                <a:effectLst/>
                <a:latin typeface="Inter-Regular"/>
              </a:rPr>
              <a:t>The unique Ids generated from two different names in the same namespace are different.</a:t>
            </a:r>
          </a:p>
          <a:p>
            <a:pPr marL="285750" indent="-285750" algn="l">
              <a:spcAft>
                <a:spcPts val="600"/>
              </a:spcAft>
              <a:buFont typeface="Wingdings" panose="05000000000000000000" pitchFamily="2" charset="2"/>
              <a:buChar char="q"/>
            </a:pPr>
            <a:r>
              <a:rPr lang="en-US" b="1" i="0" dirty="0">
                <a:solidFill>
                  <a:srgbClr val="222222"/>
                </a:solidFill>
                <a:effectLst/>
                <a:latin typeface="Inter-Regular"/>
              </a:rPr>
              <a:t>The UUIDs generated from the same name in two different namespaces are different.</a:t>
            </a:r>
          </a:p>
          <a:p>
            <a:pPr algn="l">
              <a:spcAft>
                <a:spcPts val="1500"/>
              </a:spcAft>
            </a:pPr>
            <a:r>
              <a:rPr lang="en-US" b="1" i="0" dirty="0">
                <a:solidFill>
                  <a:srgbClr val="FF0000"/>
                </a:solidFill>
                <a:effectLst/>
                <a:latin typeface="Inter-Regular"/>
              </a:rPr>
              <a:t>Example: –</a:t>
            </a:r>
          </a:p>
        </p:txBody>
      </p:sp>
      <p:pic>
        <p:nvPicPr>
          <p:cNvPr id="5" name="Picture 4">
            <a:extLst>
              <a:ext uri="{FF2B5EF4-FFF2-40B4-BE49-F238E27FC236}">
                <a16:creationId xmlns:a16="http://schemas.microsoft.com/office/drawing/2014/main" id="{871A37EC-8B67-536F-C36E-C23EFC701725}"/>
              </a:ext>
            </a:extLst>
          </p:cNvPr>
          <p:cNvPicPr>
            <a:picLocks noChangeAspect="1"/>
          </p:cNvPicPr>
          <p:nvPr/>
        </p:nvPicPr>
        <p:blipFill>
          <a:blip r:embed="rId2"/>
          <a:stretch>
            <a:fillRect/>
          </a:stretch>
        </p:blipFill>
        <p:spPr>
          <a:xfrm>
            <a:off x="437485" y="2364415"/>
            <a:ext cx="11182350" cy="4000500"/>
          </a:xfrm>
          <a:prstGeom prst="rect">
            <a:avLst/>
          </a:prstGeom>
        </p:spPr>
      </p:pic>
    </p:spTree>
    <p:extLst>
      <p:ext uri="{BB962C8B-B14F-4D97-AF65-F5344CB8AC3E}">
        <p14:creationId xmlns:p14="http://schemas.microsoft.com/office/powerpoint/2010/main" val="25814307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B5CD1-9B75-A96E-7AFE-E46454E8B8A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9D85AB-ECAE-8AA8-D5AF-78B0CB916715}"/>
              </a:ext>
            </a:extLst>
          </p:cNvPr>
          <p:cNvSpPr txBox="1"/>
          <p:nvPr/>
        </p:nvSpPr>
        <p:spPr>
          <a:xfrm>
            <a:off x="138223" y="138223"/>
            <a:ext cx="11802140" cy="4062651"/>
          </a:xfrm>
          <a:prstGeom prst="rect">
            <a:avLst/>
          </a:prstGeom>
          <a:noFill/>
        </p:spPr>
        <p:txBody>
          <a:bodyPr wrap="square">
            <a:spAutoFit/>
          </a:bodyPr>
          <a:lstStyle/>
          <a:p>
            <a:r>
              <a:rPr lang="en-GB" sz="2000" b="1" dirty="0">
                <a:solidFill>
                  <a:srgbClr val="FF0000"/>
                </a:solidFill>
              </a:rPr>
              <a:t>Extract UUID attributes read-only attributes</a:t>
            </a:r>
          </a:p>
          <a:p>
            <a:r>
              <a:rPr lang="en-GB" dirty="0"/>
              <a:t>The internal representation of a UUID is a specific sequence of bits in memory, as described in RFC4211. It is necessary to convert the bit sequence to a string representation to represent UUID in string format.</a:t>
            </a:r>
          </a:p>
          <a:p>
            <a:endParaRPr lang="en-GB" dirty="0"/>
          </a:p>
          <a:p>
            <a:r>
              <a:rPr lang="en-GB" dirty="0"/>
              <a:t>UUID module provides the various read-only argument to access the value of each component of the UUID object. You can extract the values from UUID so we can use this value for a different purpose. For example, You want to Extract the time from a UUID version1 in python.</a:t>
            </a:r>
          </a:p>
          <a:p>
            <a:endParaRPr lang="en-GB" sz="2000" b="1" dirty="0">
              <a:solidFill>
                <a:srgbClr val="FF0000"/>
              </a:solidFill>
            </a:endParaRPr>
          </a:p>
          <a:p>
            <a:r>
              <a:rPr lang="en-GB" sz="2000" b="1" dirty="0">
                <a:solidFill>
                  <a:srgbClr val="FF0000"/>
                </a:solidFill>
              </a:rPr>
              <a:t>UUID Read-only Attribute includes the following: –</a:t>
            </a:r>
          </a:p>
          <a:p>
            <a:pPr marL="285750" indent="-285750">
              <a:buFont typeface="Wingdings" panose="05000000000000000000" pitchFamily="2" charset="2"/>
              <a:buChar char="q"/>
            </a:pPr>
            <a:endParaRPr lang="en-GB" b="1" dirty="0"/>
          </a:p>
          <a:p>
            <a:pPr marL="285750" indent="-285750">
              <a:buFont typeface="Wingdings" panose="05000000000000000000" pitchFamily="2" charset="2"/>
              <a:buChar char="q"/>
            </a:pPr>
            <a:r>
              <a:rPr lang="en-GB" b="1" dirty="0" err="1"/>
              <a:t>UUID.bytes</a:t>
            </a:r>
            <a:r>
              <a:rPr lang="en-GB" b="1" dirty="0"/>
              <a:t>: The UUID as a 16-byte string (containing the six integer fields in big-endian byte order).</a:t>
            </a:r>
          </a:p>
          <a:p>
            <a:pPr marL="285750" indent="-285750">
              <a:buFont typeface="Wingdings" panose="05000000000000000000" pitchFamily="2" charset="2"/>
              <a:buChar char="q"/>
            </a:pPr>
            <a:r>
              <a:rPr lang="en-GB" b="1" dirty="0" err="1"/>
              <a:t>UUID.bytes_le</a:t>
            </a:r>
            <a:r>
              <a:rPr lang="en-GB" b="1" dirty="0"/>
              <a:t>: It is a 16-byte string that consists of a </a:t>
            </a:r>
            <a:r>
              <a:rPr lang="en-GB" b="1" dirty="0" err="1"/>
              <a:t>time_low</a:t>
            </a:r>
            <a:r>
              <a:rPr lang="en-GB" b="1" dirty="0"/>
              <a:t>, </a:t>
            </a:r>
            <a:r>
              <a:rPr lang="en-GB" b="1" dirty="0" err="1"/>
              <a:t>time_mid</a:t>
            </a:r>
            <a:r>
              <a:rPr lang="en-GB" b="1" dirty="0"/>
              <a:t>, and </a:t>
            </a:r>
            <a:r>
              <a:rPr lang="en-GB" b="1" dirty="0" err="1"/>
              <a:t>time_hi_version</a:t>
            </a:r>
            <a:r>
              <a:rPr lang="en-GB" b="1" dirty="0"/>
              <a:t>.</a:t>
            </a:r>
          </a:p>
          <a:p>
            <a:pPr marL="285750" indent="-285750">
              <a:buFont typeface="Wingdings" panose="05000000000000000000" pitchFamily="2" charset="2"/>
              <a:buChar char="q"/>
            </a:pPr>
            <a:r>
              <a:rPr lang="en-GB" b="1" dirty="0" err="1"/>
              <a:t>UUID.fields</a:t>
            </a:r>
            <a:r>
              <a:rPr lang="en-GB" b="1" dirty="0"/>
              <a:t>:  A tuple of the six integer fields of the UUID, which are also available as six individual attributes and two derived attributes: </a:t>
            </a:r>
            <a:r>
              <a:rPr lang="en-GB" b="1" dirty="0" err="1"/>
              <a:t>UUID.fields</a:t>
            </a:r>
            <a:r>
              <a:rPr lang="en-GB" b="1" dirty="0"/>
              <a:t> has the following fields.</a:t>
            </a:r>
            <a:r>
              <a:rPr lang="en-GB" dirty="0"/>
              <a:t>	</a:t>
            </a:r>
          </a:p>
        </p:txBody>
      </p:sp>
    </p:spTree>
    <p:extLst>
      <p:ext uri="{BB962C8B-B14F-4D97-AF65-F5344CB8AC3E}">
        <p14:creationId xmlns:p14="http://schemas.microsoft.com/office/powerpoint/2010/main" val="19582259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0600C9-DA33-B560-4D80-A3C14F8E997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39972C7-802C-7FFD-EAC4-2435DA185A6A}"/>
              </a:ext>
            </a:extLst>
          </p:cNvPr>
          <p:cNvPicPr>
            <a:picLocks noChangeAspect="1"/>
          </p:cNvPicPr>
          <p:nvPr/>
        </p:nvPicPr>
        <p:blipFill>
          <a:blip r:embed="rId2"/>
          <a:stretch>
            <a:fillRect/>
          </a:stretch>
        </p:blipFill>
        <p:spPr>
          <a:xfrm>
            <a:off x="1187573" y="643467"/>
            <a:ext cx="981685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6186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1DD6B-7841-7A07-97FA-8D67C69CE1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F845452-058D-EEB3-1E82-F80BCE91C5EF}"/>
              </a:ext>
            </a:extLst>
          </p:cNvPr>
          <p:cNvSpPr txBox="1"/>
          <p:nvPr/>
        </p:nvSpPr>
        <p:spPr>
          <a:xfrm>
            <a:off x="202019" y="138223"/>
            <a:ext cx="11706446" cy="2585323"/>
          </a:xfrm>
          <a:prstGeom prst="rect">
            <a:avLst/>
          </a:prstGeom>
          <a:noFill/>
        </p:spPr>
        <p:txBody>
          <a:bodyPr wrap="square">
            <a:spAutoFit/>
          </a:bodyPr>
          <a:lstStyle/>
          <a:p>
            <a:pPr marL="285750" indent="-285750">
              <a:buFont typeface="Wingdings" panose="05000000000000000000" pitchFamily="2" charset="2"/>
              <a:buChar char="q"/>
            </a:pPr>
            <a:r>
              <a:rPr lang="en-GB" b="1" dirty="0" err="1"/>
              <a:t>UUID.hex</a:t>
            </a:r>
            <a:r>
              <a:rPr lang="en-GB" b="1" dirty="0"/>
              <a:t>: The UUID as a 32-character hexadecimal string.</a:t>
            </a:r>
          </a:p>
          <a:p>
            <a:pPr marL="285750" indent="-285750">
              <a:buFont typeface="Wingdings" panose="05000000000000000000" pitchFamily="2" charset="2"/>
              <a:buChar char="q"/>
            </a:pPr>
            <a:r>
              <a:rPr lang="en-GB" b="1" dirty="0"/>
              <a:t>UUID.int: The integer representation of a UUID as a 128-bit integer.</a:t>
            </a:r>
          </a:p>
          <a:p>
            <a:pPr marL="285750" indent="-285750">
              <a:buFont typeface="Wingdings" panose="05000000000000000000" pitchFamily="2" charset="2"/>
              <a:buChar char="q"/>
            </a:pPr>
            <a:r>
              <a:rPr lang="en-GB" b="1" dirty="0" err="1"/>
              <a:t>UUID.urn</a:t>
            </a:r>
            <a:r>
              <a:rPr lang="en-GB" b="1" dirty="0"/>
              <a:t>: The UUID as a uniform resource name.</a:t>
            </a:r>
          </a:p>
          <a:p>
            <a:pPr marL="285750" indent="-285750">
              <a:buFont typeface="Wingdings" panose="05000000000000000000" pitchFamily="2" charset="2"/>
              <a:buChar char="q"/>
            </a:pPr>
            <a:r>
              <a:rPr lang="en-GB" b="1" dirty="0" err="1"/>
              <a:t>UUID.variant</a:t>
            </a:r>
            <a:r>
              <a:rPr lang="en-GB" b="1" dirty="0"/>
              <a:t>: The UUID variant, which determines the internal layout of the UUID. This will be one of the constants RESERVED_NCS, RFC_4122, RESERVED_MICROSOFT, or RESERVED_FUTURE.</a:t>
            </a:r>
          </a:p>
          <a:p>
            <a:pPr marL="285750" indent="-285750">
              <a:buFont typeface="Wingdings" panose="05000000000000000000" pitchFamily="2" charset="2"/>
              <a:buChar char="q"/>
            </a:pPr>
            <a:r>
              <a:rPr lang="en-GB" b="1" dirty="0" err="1"/>
              <a:t>UUID.version</a:t>
            </a:r>
            <a:r>
              <a:rPr lang="en-GB" b="1" dirty="0"/>
              <a:t>: the version of UUID. anything between 1, 4, 3, and 5.</a:t>
            </a:r>
          </a:p>
          <a:p>
            <a:pPr marL="285750" indent="-285750">
              <a:buFont typeface="Wingdings" panose="05000000000000000000" pitchFamily="2" charset="2"/>
              <a:buChar char="q"/>
            </a:pPr>
            <a:r>
              <a:rPr lang="en-GB" b="1" dirty="0" err="1"/>
              <a:t>UUID.is_safe</a:t>
            </a:r>
            <a:r>
              <a:rPr lang="en-GB" b="1" dirty="0"/>
              <a:t>: To get to know that UUID generation is safe or not. we will see this in the latter section of the article</a:t>
            </a:r>
            <a:r>
              <a:rPr lang="en-GB" dirty="0"/>
              <a:t>.</a:t>
            </a:r>
          </a:p>
          <a:p>
            <a:r>
              <a:rPr lang="en-GB" b="1" dirty="0">
                <a:solidFill>
                  <a:srgbClr val="FF0000"/>
                </a:solidFill>
              </a:rPr>
              <a:t>Let see how to access these read-only attribute of UUID.</a:t>
            </a:r>
          </a:p>
        </p:txBody>
      </p:sp>
    </p:spTree>
    <p:extLst>
      <p:ext uri="{BB962C8B-B14F-4D97-AF65-F5344CB8AC3E}">
        <p14:creationId xmlns:p14="http://schemas.microsoft.com/office/powerpoint/2010/main" val="418099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380387-50AD-C892-0EB4-F21461623951}"/>
              </a:ext>
            </a:extLst>
          </p:cNvPr>
          <p:cNvSpPr txBox="1"/>
          <p:nvPr/>
        </p:nvSpPr>
        <p:spPr>
          <a:xfrm>
            <a:off x="173665" y="866092"/>
            <a:ext cx="11844669" cy="4247317"/>
          </a:xfrm>
          <a:prstGeom prst="rect">
            <a:avLst/>
          </a:prstGeom>
          <a:noFill/>
        </p:spPr>
        <p:txBody>
          <a:bodyPr wrap="square">
            <a:spAutoFit/>
          </a:bodyPr>
          <a:lstStyle/>
          <a:p>
            <a:pPr marL="285750" indent="-285750">
              <a:buFont typeface="Wingdings" panose="05000000000000000000" pitchFamily="2" charset="2"/>
              <a:buChar char="q"/>
            </a:pPr>
            <a:r>
              <a:rPr lang="en-GB" b="1" dirty="0">
                <a:solidFill>
                  <a:srgbClr val="FF0000"/>
                </a:solidFill>
              </a:rPr>
              <a:t>Python random </a:t>
            </a:r>
            <a:r>
              <a:rPr lang="en-GB" b="1" dirty="0" err="1">
                <a:solidFill>
                  <a:srgbClr val="FF0000"/>
                </a:solidFill>
              </a:rPr>
              <a:t>intenger</a:t>
            </a:r>
            <a:r>
              <a:rPr lang="en-GB" b="1" dirty="0">
                <a:solidFill>
                  <a:srgbClr val="FF0000"/>
                </a:solidFill>
              </a:rPr>
              <a:t> number: Generate random numbers using </a:t>
            </a:r>
            <a:r>
              <a:rPr lang="en-GB" b="1" dirty="0" err="1">
                <a:solidFill>
                  <a:srgbClr val="FF0000"/>
                </a:solidFill>
              </a:rPr>
              <a:t>randint</a:t>
            </a:r>
            <a:r>
              <a:rPr lang="en-GB" b="1" dirty="0">
                <a:solidFill>
                  <a:srgbClr val="FF0000"/>
                </a:solidFill>
              </a:rPr>
              <a:t>() and </a:t>
            </a:r>
            <a:r>
              <a:rPr lang="en-GB" b="1" dirty="0" err="1">
                <a:solidFill>
                  <a:srgbClr val="FF0000"/>
                </a:solidFill>
              </a:rPr>
              <a:t>randrange</a:t>
            </a:r>
            <a:r>
              <a:rPr lang="en-GB" b="1" dirty="0">
                <a:solidFill>
                  <a:srgbClr val="FF0000"/>
                </a:solidFill>
              </a:rPr>
              <a:t>().</a:t>
            </a:r>
          </a:p>
          <a:p>
            <a:pPr marL="285750" indent="-285750">
              <a:buFont typeface="Wingdings" panose="05000000000000000000" pitchFamily="2" charset="2"/>
              <a:buChar char="q"/>
            </a:pPr>
            <a:r>
              <a:rPr lang="en-GB" b="1" dirty="0">
                <a:solidFill>
                  <a:srgbClr val="FF0000"/>
                </a:solidFill>
              </a:rPr>
              <a:t>Python random choice: Select a random item from any sequence such as list, tuple, set.</a:t>
            </a:r>
          </a:p>
          <a:p>
            <a:pPr marL="285750" indent="-285750">
              <a:buFont typeface="Wingdings" panose="05000000000000000000" pitchFamily="2" charset="2"/>
              <a:buChar char="q"/>
            </a:pPr>
            <a:r>
              <a:rPr lang="en-GB" b="1" dirty="0">
                <a:solidFill>
                  <a:srgbClr val="FF0000"/>
                </a:solidFill>
              </a:rPr>
              <a:t>Python random sample: Select multiple random items (k sized random samples) from a list or set.</a:t>
            </a:r>
          </a:p>
          <a:p>
            <a:pPr marL="285750" indent="-285750">
              <a:buFont typeface="Wingdings" panose="05000000000000000000" pitchFamily="2" charset="2"/>
              <a:buChar char="q"/>
            </a:pPr>
            <a:r>
              <a:rPr lang="en-GB" b="1" dirty="0">
                <a:solidFill>
                  <a:srgbClr val="FF0000"/>
                </a:solidFill>
              </a:rPr>
              <a:t>Python weighted random choices: Select multiple random items with probability (weights) from a list or set.</a:t>
            </a:r>
          </a:p>
          <a:p>
            <a:pPr marL="285750" indent="-285750">
              <a:buFont typeface="Wingdings" panose="05000000000000000000" pitchFamily="2" charset="2"/>
              <a:buChar char="q"/>
            </a:pPr>
            <a:r>
              <a:rPr lang="en-GB" b="1" dirty="0">
                <a:solidFill>
                  <a:srgbClr val="FF0000"/>
                </a:solidFill>
              </a:rPr>
              <a:t>Python random seed: Initialize the pseudorandom number generator with a seed value.</a:t>
            </a:r>
          </a:p>
          <a:p>
            <a:pPr marL="285750" indent="-285750">
              <a:buFont typeface="Wingdings" panose="05000000000000000000" pitchFamily="2" charset="2"/>
              <a:buChar char="q"/>
            </a:pPr>
            <a:r>
              <a:rPr lang="en-GB" b="1" dirty="0">
                <a:solidFill>
                  <a:srgbClr val="FF0000"/>
                </a:solidFill>
              </a:rPr>
              <a:t>Python random shuffle: Shuffle or randomize the any sequence in-place.</a:t>
            </a:r>
          </a:p>
          <a:p>
            <a:pPr marL="285750" indent="-285750">
              <a:buFont typeface="Wingdings" panose="05000000000000000000" pitchFamily="2" charset="2"/>
              <a:buChar char="q"/>
            </a:pPr>
            <a:r>
              <a:rPr lang="en-GB" b="1" dirty="0">
                <a:solidFill>
                  <a:srgbClr val="FF0000"/>
                </a:solidFill>
              </a:rPr>
              <a:t>Python random float number using uniform(): Generate random float number within a range.</a:t>
            </a:r>
          </a:p>
          <a:p>
            <a:pPr marL="285750" indent="-285750">
              <a:buFont typeface="Wingdings" panose="05000000000000000000" pitchFamily="2" charset="2"/>
              <a:buChar char="q"/>
            </a:pPr>
            <a:r>
              <a:rPr lang="en-GB" b="1" dirty="0">
                <a:solidFill>
                  <a:srgbClr val="FF0000"/>
                </a:solidFill>
              </a:rPr>
              <a:t>Generate random string and passwords in Python: Generate a random string of letters. Also, create a random password with a combination of letters, digits, and symbols.</a:t>
            </a:r>
          </a:p>
          <a:p>
            <a:pPr marL="285750" indent="-285750">
              <a:buFont typeface="Wingdings" panose="05000000000000000000" pitchFamily="2" charset="2"/>
              <a:buChar char="q"/>
            </a:pPr>
            <a:r>
              <a:rPr lang="en-GB" b="1" dirty="0">
                <a:solidFill>
                  <a:srgbClr val="FF0000"/>
                </a:solidFill>
              </a:rPr>
              <a:t>Cryptographically secure random generator in Python: Generate a cryptographically secure random number using synchronization methods to ensure that no two processes can obtain the same data simultaneously.</a:t>
            </a:r>
          </a:p>
          <a:p>
            <a:pPr marL="285750" indent="-285750">
              <a:buFont typeface="Wingdings" panose="05000000000000000000" pitchFamily="2" charset="2"/>
              <a:buChar char="q"/>
            </a:pPr>
            <a:r>
              <a:rPr lang="en-GB" b="1" dirty="0">
                <a:solidFill>
                  <a:srgbClr val="FF0000"/>
                </a:solidFill>
              </a:rPr>
              <a:t>Python Secrets module: Use the secrets module to secure random data in Python 3.6 and above.</a:t>
            </a:r>
          </a:p>
          <a:p>
            <a:pPr marL="285750" indent="-285750">
              <a:buFont typeface="Wingdings" panose="05000000000000000000" pitchFamily="2" charset="2"/>
              <a:buChar char="q"/>
            </a:pPr>
            <a:r>
              <a:rPr lang="en-GB" b="1" dirty="0">
                <a:solidFill>
                  <a:srgbClr val="FF0000"/>
                </a:solidFill>
              </a:rPr>
              <a:t>Python UUID Module: Generate random Universally unique IDs</a:t>
            </a:r>
          </a:p>
          <a:p>
            <a:pPr marL="285750" indent="-285750">
              <a:buFont typeface="Wingdings" panose="05000000000000000000" pitchFamily="2" charset="2"/>
              <a:buChar char="q"/>
            </a:pPr>
            <a:r>
              <a:rPr lang="en-GB" b="1" dirty="0">
                <a:solidFill>
                  <a:srgbClr val="FF0000"/>
                </a:solidFill>
              </a:rPr>
              <a:t>Python Random data generation Quiz</a:t>
            </a:r>
          </a:p>
          <a:p>
            <a:pPr marL="285750" indent="-285750">
              <a:buFont typeface="Wingdings" panose="05000000000000000000" pitchFamily="2" charset="2"/>
              <a:buChar char="q"/>
            </a:pPr>
            <a:r>
              <a:rPr lang="en-GB" b="1" dirty="0">
                <a:solidFill>
                  <a:srgbClr val="FF0000"/>
                </a:solidFill>
              </a:rPr>
              <a:t>Python Random data generation Exercise</a:t>
            </a:r>
          </a:p>
        </p:txBody>
      </p:sp>
    </p:spTree>
    <p:extLst>
      <p:ext uri="{BB962C8B-B14F-4D97-AF65-F5344CB8AC3E}">
        <p14:creationId xmlns:p14="http://schemas.microsoft.com/office/powerpoint/2010/main" val="467287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4CC83-E4D1-88A9-33E6-9E2073034EE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ED5E9B2-D92D-CB20-107B-8E0A314DD95B}"/>
              </a:ext>
            </a:extLst>
          </p:cNvPr>
          <p:cNvSpPr txBox="1"/>
          <p:nvPr/>
        </p:nvSpPr>
        <p:spPr>
          <a:xfrm>
            <a:off x="147083" y="149292"/>
            <a:ext cx="11897833" cy="5693866"/>
          </a:xfrm>
          <a:prstGeom prst="rect">
            <a:avLst/>
          </a:prstGeom>
          <a:noFill/>
        </p:spPr>
        <p:txBody>
          <a:bodyPr wrap="square">
            <a:spAutoFit/>
          </a:bodyPr>
          <a:lstStyle/>
          <a:p>
            <a:r>
              <a:rPr lang="en-GB" sz="2000" b="1" dirty="0">
                <a:solidFill>
                  <a:srgbClr val="FF0000"/>
                </a:solidFill>
              </a:rPr>
              <a:t>How to use </a:t>
            </a:r>
            <a:r>
              <a:rPr lang="en-GB" sz="2000" b="1" dirty="0" err="1">
                <a:solidFill>
                  <a:srgbClr val="FF0000"/>
                </a:solidFill>
              </a:rPr>
              <a:t>random.randint</a:t>
            </a:r>
            <a:r>
              <a:rPr lang="en-GB" sz="2000" b="1" dirty="0">
                <a:solidFill>
                  <a:srgbClr val="FF0000"/>
                </a:solidFill>
              </a:rPr>
              <a:t>()</a:t>
            </a:r>
          </a:p>
          <a:p>
            <a:endParaRPr lang="en-GB" sz="2000" b="1" dirty="0">
              <a:solidFill>
                <a:srgbClr val="FF0000"/>
              </a:solidFill>
            </a:endParaRPr>
          </a:p>
          <a:p>
            <a:r>
              <a:rPr lang="en-GB" b="1" dirty="0">
                <a:solidFill>
                  <a:srgbClr val="FF0000"/>
                </a:solidFill>
              </a:rPr>
              <a:t>Syntax:</a:t>
            </a:r>
          </a:p>
          <a:p>
            <a:endParaRPr lang="en-GB" dirty="0"/>
          </a:p>
          <a:p>
            <a:r>
              <a:rPr lang="en-GB" dirty="0" err="1"/>
              <a:t>random.randint</a:t>
            </a:r>
            <a:r>
              <a:rPr lang="en-GB" dirty="0"/>
              <a:t>(start, stop)</a:t>
            </a:r>
          </a:p>
          <a:p>
            <a:endParaRPr lang="en-GB" dirty="0"/>
          </a:p>
          <a:p>
            <a:r>
              <a:rPr lang="en-GB" dirty="0"/>
              <a:t>This function returns a random integer between a given start and stop integer.</a:t>
            </a:r>
          </a:p>
          <a:p>
            <a:endParaRPr lang="en-GB" dirty="0"/>
          </a:p>
          <a:p>
            <a:r>
              <a:rPr lang="en-GB" b="1" dirty="0">
                <a:solidFill>
                  <a:srgbClr val="FF0000"/>
                </a:solidFill>
              </a:rPr>
              <a:t>Parameters:</a:t>
            </a:r>
          </a:p>
          <a:p>
            <a:endParaRPr lang="en-GB" dirty="0"/>
          </a:p>
          <a:p>
            <a:r>
              <a:rPr lang="en-GB" dirty="0"/>
              <a:t>It takes two parameters. Both are mandatory.</a:t>
            </a:r>
          </a:p>
          <a:p>
            <a:endParaRPr lang="en-GB" dirty="0"/>
          </a:p>
          <a:p>
            <a:pPr marL="285750" indent="-285750">
              <a:buFont typeface="Wingdings" panose="05000000000000000000" pitchFamily="2" charset="2"/>
              <a:buChar char="q"/>
            </a:pPr>
            <a:r>
              <a:rPr lang="en-GB" dirty="0"/>
              <a:t>start: It is the start position of a range. The default value is 0 if not specified.</a:t>
            </a:r>
          </a:p>
          <a:p>
            <a:pPr marL="285750" indent="-285750">
              <a:buFont typeface="Wingdings" panose="05000000000000000000" pitchFamily="2" charset="2"/>
              <a:buChar char="q"/>
            </a:pPr>
            <a:r>
              <a:rPr lang="en-GB" dirty="0"/>
              <a:t>stop: It is the end position of a range.</a:t>
            </a:r>
          </a:p>
          <a:p>
            <a:endParaRPr lang="en-GB" dirty="0"/>
          </a:p>
          <a:p>
            <a:r>
              <a:rPr lang="en-GB" b="1" dirty="0">
                <a:solidFill>
                  <a:srgbClr val="FF0000"/>
                </a:solidFill>
              </a:rPr>
              <a:t>Return value:</a:t>
            </a:r>
          </a:p>
          <a:p>
            <a:endParaRPr lang="en-GB" dirty="0"/>
          </a:p>
          <a:p>
            <a:r>
              <a:rPr lang="en-GB" dirty="0"/>
              <a:t>It will generate any random integer number from the inclusive range. The </a:t>
            </a:r>
            <a:r>
              <a:rPr lang="en-GB" dirty="0" err="1"/>
              <a:t>randint</a:t>
            </a:r>
            <a:r>
              <a:rPr lang="en-GB" dirty="0"/>
              <a:t>(start, stop) consider both the start and stop numbers while generating random integers</a:t>
            </a:r>
          </a:p>
          <a:p>
            <a:endParaRPr lang="en-GB" dirty="0"/>
          </a:p>
        </p:txBody>
      </p:sp>
    </p:spTree>
    <p:extLst>
      <p:ext uri="{BB962C8B-B14F-4D97-AF65-F5344CB8AC3E}">
        <p14:creationId xmlns:p14="http://schemas.microsoft.com/office/powerpoint/2010/main" val="33709038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A6D095-6BB0-D8B6-567D-CFF539447D1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DBE728-6073-19D4-571C-5C1DB18956C5}"/>
              </a:ext>
            </a:extLst>
          </p:cNvPr>
          <p:cNvPicPr>
            <a:picLocks noChangeAspect="1"/>
          </p:cNvPicPr>
          <p:nvPr/>
        </p:nvPicPr>
        <p:blipFill>
          <a:blip r:embed="rId2"/>
          <a:stretch>
            <a:fillRect/>
          </a:stretch>
        </p:blipFill>
        <p:spPr>
          <a:xfrm>
            <a:off x="100347" y="434824"/>
            <a:ext cx="589530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C4EC18-74E1-0A4C-069F-6F63AEB087C5}"/>
              </a:ext>
            </a:extLst>
          </p:cNvPr>
          <p:cNvPicPr>
            <a:picLocks noChangeAspect="1"/>
          </p:cNvPicPr>
          <p:nvPr/>
        </p:nvPicPr>
        <p:blipFill>
          <a:blip r:embed="rId3"/>
          <a:stretch>
            <a:fillRect/>
          </a:stretch>
        </p:blipFill>
        <p:spPr>
          <a:xfrm>
            <a:off x="6042601" y="503352"/>
            <a:ext cx="5693229" cy="5600700"/>
          </a:xfrm>
          <a:prstGeom prst="rect">
            <a:avLst/>
          </a:prstGeom>
        </p:spPr>
      </p:pic>
    </p:spTree>
    <p:extLst>
      <p:ext uri="{BB962C8B-B14F-4D97-AF65-F5344CB8AC3E}">
        <p14:creationId xmlns:p14="http://schemas.microsoft.com/office/powerpoint/2010/main" val="20403290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1351-8728-B694-E8CE-E2870405C7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87D771-4022-66F7-2510-C5E994F1C191}"/>
              </a:ext>
            </a:extLst>
          </p:cNvPr>
          <p:cNvSpPr txBox="1"/>
          <p:nvPr/>
        </p:nvSpPr>
        <p:spPr>
          <a:xfrm>
            <a:off x="0" y="127591"/>
            <a:ext cx="11919098" cy="1538883"/>
          </a:xfrm>
          <a:prstGeom prst="rect">
            <a:avLst/>
          </a:prstGeom>
          <a:noFill/>
        </p:spPr>
        <p:txBody>
          <a:bodyPr wrap="square">
            <a:spAutoFit/>
          </a:bodyPr>
          <a:lstStyle/>
          <a:p>
            <a:r>
              <a:rPr lang="en-GB" sz="2000" b="1" dirty="0">
                <a:solidFill>
                  <a:srgbClr val="FF0000"/>
                </a:solidFill>
              </a:rPr>
              <a:t>UUID to String and String to UUID in Python:</a:t>
            </a:r>
          </a:p>
          <a:p>
            <a:endParaRPr lang="en-GB" sz="2000" b="1" dirty="0">
              <a:solidFill>
                <a:srgbClr val="FF0000"/>
              </a:solidFill>
            </a:endParaRPr>
          </a:p>
          <a:p>
            <a:r>
              <a:rPr lang="en-GB" dirty="0"/>
              <a:t>When we call a uuid.uuid1 or any other version of UUID you will get an instance of UUID class. When we want UUID in string format for comparison, manipulation or maybe for any reason we can get its string representation using a str class. Let see how do change a UUID to a string.</a:t>
            </a:r>
          </a:p>
        </p:txBody>
      </p:sp>
      <p:pic>
        <p:nvPicPr>
          <p:cNvPr id="5" name="Picture 4">
            <a:extLst>
              <a:ext uri="{FF2B5EF4-FFF2-40B4-BE49-F238E27FC236}">
                <a16:creationId xmlns:a16="http://schemas.microsoft.com/office/drawing/2014/main" id="{5A5C65A2-00BD-D7D5-64C6-744D84BBE41B}"/>
              </a:ext>
            </a:extLst>
          </p:cNvPr>
          <p:cNvPicPr>
            <a:picLocks noChangeAspect="1"/>
          </p:cNvPicPr>
          <p:nvPr/>
        </p:nvPicPr>
        <p:blipFill>
          <a:blip r:embed="rId2"/>
          <a:stretch>
            <a:fillRect/>
          </a:stretch>
        </p:blipFill>
        <p:spPr>
          <a:xfrm>
            <a:off x="1359306" y="2281791"/>
            <a:ext cx="8963025" cy="3676650"/>
          </a:xfrm>
          <a:prstGeom prst="rect">
            <a:avLst/>
          </a:prstGeom>
        </p:spPr>
      </p:pic>
    </p:spTree>
    <p:extLst>
      <p:ext uri="{BB962C8B-B14F-4D97-AF65-F5344CB8AC3E}">
        <p14:creationId xmlns:p14="http://schemas.microsoft.com/office/powerpoint/2010/main" val="22893381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65553-D271-8211-11FD-009D9A78EF2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D9D56C-54FD-AEA6-41F2-A86199DF69E5}"/>
              </a:ext>
            </a:extLst>
          </p:cNvPr>
          <p:cNvSpPr txBox="1"/>
          <p:nvPr/>
        </p:nvSpPr>
        <p:spPr>
          <a:xfrm>
            <a:off x="191386" y="148856"/>
            <a:ext cx="11780874" cy="646331"/>
          </a:xfrm>
          <a:prstGeom prst="rect">
            <a:avLst/>
          </a:prstGeom>
          <a:noFill/>
        </p:spPr>
        <p:txBody>
          <a:bodyPr wrap="square">
            <a:spAutoFit/>
          </a:bodyPr>
          <a:lstStyle/>
          <a:p>
            <a:r>
              <a:rPr lang="en-US" b="1" i="0" dirty="0">
                <a:solidFill>
                  <a:srgbClr val="FF0000"/>
                </a:solidFill>
                <a:effectLst/>
                <a:latin typeface="Inter-Regular"/>
              </a:rPr>
              <a:t>You can also get UUID without dashes</a:t>
            </a:r>
            <a:r>
              <a:rPr lang="en-US" b="0" i="0" dirty="0">
                <a:solidFill>
                  <a:srgbClr val="FF0000"/>
                </a:solidFill>
                <a:effectLst/>
                <a:latin typeface="Inter-Regular"/>
              </a:rPr>
              <a:t>. You need to use the string’s replace method to remove the dashes from the string for example.</a:t>
            </a:r>
            <a:endParaRPr lang="en-GB" dirty="0">
              <a:solidFill>
                <a:srgbClr val="FF0000"/>
              </a:solidFill>
            </a:endParaRPr>
          </a:p>
        </p:txBody>
      </p:sp>
      <p:pic>
        <p:nvPicPr>
          <p:cNvPr id="5" name="Picture 4">
            <a:extLst>
              <a:ext uri="{FF2B5EF4-FFF2-40B4-BE49-F238E27FC236}">
                <a16:creationId xmlns:a16="http://schemas.microsoft.com/office/drawing/2014/main" id="{121E6D2F-7B7A-2B81-89C0-2B9AC7C47605}"/>
              </a:ext>
            </a:extLst>
          </p:cNvPr>
          <p:cNvPicPr>
            <a:picLocks noChangeAspect="1"/>
          </p:cNvPicPr>
          <p:nvPr/>
        </p:nvPicPr>
        <p:blipFill>
          <a:blip r:embed="rId2"/>
          <a:stretch>
            <a:fillRect/>
          </a:stretch>
        </p:blipFill>
        <p:spPr>
          <a:xfrm>
            <a:off x="1557337" y="1533525"/>
            <a:ext cx="9077325" cy="3790950"/>
          </a:xfrm>
          <a:prstGeom prst="rect">
            <a:avLst/>
          </a:prstGeom>
        </p:spPr>
      </p:pic>
    </p:spTree>
    <p:extLst>
      <p:ext uri="{BB962C8B-B14F-4D97-AF65-F5344CB8AC3E}">
        <p14:creationId xmlns:p14="http://schemas.microsoft.com/office/powerpoint/2010/main" val="16163994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E29CB-5974-9ADD-89CD-CD458C5455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27A5ABF-2110-0CDE-5E78-8CA321FB0615}"/>
              </a:ext>
            </a:extLst>
          </p:cNvPr>
          <p:cNvSpPr txBox="1"/>
          <p:nvPr/>
        </p:nvSpPr>
        <p:spPr>
          <a:xfrm>
            <a:off x="148855" y="170122"/>
            <a:ext cx="11727711" cy="2062103"/>
          </a:xfrm>
          <a:prstGeom prst="rect">
            <a:avLst/>
          </a:prstGeom>
          <a:noFill/>
        </p:spPr>
        <p:txBody>
          <a:bodyPr wrap="square">
            <a:spAutoFit/>
          </a:bodyPr>
          <a:lstStyle/>
          <a:p>
            <a:r>
              <a:rPr lang="en-GB" sz="2000" b="1" dirty="0">
                <a:solidFill>
                  <a:srgbClr val="FF0000"/>
                </a:solidFill>
              </a:rPr>
              <a:t>Now let’s see how to create UUID from String</a:t>
            </a:r>
          </a:p>
          <a:p>
            <a:endParaRPr lang="en-GB" dirty="0"/>
          </a:p>
          <a:p>
            <a:r>
              <a:rPr lang="en-GB" dirty="0"/>
              <a:t>Assume you received UUID in string format. Now in your application, you need to convert it in the UUID class instance for some operation. Let see how to use a </a:t>
            </a:r>
            <a:r>
              <a:rPr lang="en-GB" dirty="0" err="1"/>
              <a:t>uuid.UUID</a:t>
            </a:r>
            <a:r>
              <a:rPr lang="en-GB" dirty="0"/>
              <a:t> class to generate a valid UUID from String.</a:t>
            </a:r>
          </a:p>
          <a:p>
            <a:endParaRPr lang="en-GB" dirty="0"/>
          </a:p>
          <a:p>
            <a:r>
              <a:rPr lang="en-GB" dirty="0"/>
              <a:t>The </a:t>
            </a:r>
            <a:r>
              <a:rPr lang="en-GB" dirty="0" err="1"/>
              <a:t>uuid.UUID</a:t>
            </a:r>
            <a:r>
              <a:rPr lang="en-GB" dirty="0"/>
              <a:t> is a class which returns a UUID instance when we pass the argument of UUID. Let assume that you have this UUID in string format {018c168c-d509-11e8-b096-ccaf789d94a0}.</a:t>
            </a:r>
          </a:p>
        </p:txBody>
      </p:sp>
    </p:spTree>
    <p:extLst>
      <p:ext uri="{BB962C8B-B14F-4D97-AF65-F5344CB8AC3E}">
        <p14:creationId xmlns:p14="http://schemas.microsoft.com/office/powerpoint/2010/main" val="14325340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383D8B-EACE-81AE-FBAA-966B0C853F7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64AE26-13B9-49CF-2A56-720E25477146}"/>
              </a:ext>
            </a:extLst>
          </p:cNvPr>
          <p:cNvPicPr>
            <a:picLocks noChangeAspect="1"/>
          </p:cNvPicPr>
          <p:nvPr/>
        </p:nvPicPr>
        <p:blipFill>
          <a:blip r:embed="rId2"/>
          <a:stretch>
            <a:fillRect/>
          </a:stretch>
        </p:blipFill>
        <p:spPr>
          <a:xfrm>
            <a:off x="660816" y="643467"/>
            <a:ext cx="10870368"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5114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D3C1B-0B07-F4C2-FD3F-5AD789D799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876749-595E-DF7D-8401-078F9D2CFAF0}"/>
              </a:ext>
            </a:extLst>
          </p:cNvPr>
          <p:cNvSpPr txBox="1"/>
          <p:nvPr/>
        </p:nvSpPr>
        <p:spPr>
          <a:xfrm>
            <a:off x="127591" y="197346"/>
            <a:ext cx="11812772" cy="5109091"/>
          </a:xfrm>
          <a:prstGeom prst="rect">
            <a:avLst/>
          </a:prstGeom>
          <a:noFill/>
        </p:spPr>
        <p:txBody>
          <a:bodyPr wrap="square">
            <a:spAutoFit/>
          </a:bodyPr>
          <a:lstStyle/>
          <a:p>
            <a:r>
              <a:rPr lang="en-GB" sz="2000" b="1" dirty="0">
                <a:solidFill>
                  <a:srgbClr val="FF0000"/>
                </a:solidFill>
              </a:rPr>
              <a:t>Generate Reproducible UUIDs</a:t>
            </a:r>
          </a:p>
          <a:p>
            <a:r>
              <a:rPr lang="en-GB" dirty="0"/>
              <a:t>How to generate a random UUID which is reproducible with seed or with existing UUID attribute in Python?</a:t>
            </a:r>
          </a:p>
          <a:p>
            <a:endParaRPr lang="en-GB" dirty="0"/>
          </a:p>
          <a:p>
            <a:r>
              <a:rPr lang="en-GB" dirty="0"/>
              <a:t>To Generate the same UUID anytime, you need a seed value. UUID has various attributes as we already discussed above. Using any of its attribute values, we can reproduce the same UUID. Alternatively, you can use seed value to generate the same UUID. Let see both ways.</a:t>
            </a:r>
          </a:p>
          <a:p>
            <a:endParaRPr lang="en-GB" dirty="0"/>
          </a:p>
          <a:p>
            <a:r>
              <a:rPr lang="en-GB" dirty="0"/>
              <a:t>You can create a UUID instance by passing argument value to </a:t>
            </a:r>
            <a:r>
              <a:rPr lang="en-GB" dirty="0" err="1"/>
              <a:t>uuid.UUID</a:t>
            </a:r>
            <a:r>
              <a:rPr lang="en-GB" dirty="0"/>
              <a:t> class. For example, you can create a UUID instance from the following inputs: –</a:t>
            </a:r>
          </a:p>
          <a:p>
            <a:endParaRPr lang="en-GB" dirty="0"/>
          </a:p>
          <a:p>
            <a:pPr marL="285750" indent="-285750">
              <a:buFont typeface="Wingdings" panose="05000000000000000000" pitchFamily="2" charset="2"/>
              <a:buChar char="q"/>
            </a:pPr>
            <a:r>
              <a:rPr lang="en-GB" b="1" dirty="0" err="1"/>
              <a:t>UUID.String</a:t>
            </a:r>
            <a:endParaRPr lang="en-GB" b="1" dirty="0"/>
          </a:p>
          <a:p>
            <a:pPr marL="285750" indent="-285750">
              <a:buFont typeface="Wingdings" panose="05000000000000000000" pitchFamily="2" charset="2"/>
              <a:buChar char="q"/>
            </a:pPr>
            <a:r>
              <a:rPr lang="en-GB" b="1" dirty="0" err="1"/>
              <a:t>UUID.Bytes</a:t>
            </a:r>
            <a:endParaRPr lang="en-GB" b="1" dirty="0"/>
          </a:p>
          <a:p>
            <a:pPr marL="285750" indent="-285750">
              <a:buFont typeface="Wingdings" panose="05000000000000000000" pitchFamily="2" charset="2"/>
              <a:buChar char="q"/>
            </a:pPr>
            <a:r>
              <a:rPr lang="en-GB" b="1" dirty="0" err="1"/>
              <a:t>UUID.Bytes_le</a:t>
            </a:r>
            <a:endParaRPr lang="en-GB" b="1" dirty="0"/>
          </a:p>
          <a:p>
            <a:pPr marL="285750" indent="-285750">
              <a:buFont typeface="Wingdings" panose="05000000000000000000" pitchFamily="2" charset="2"/>
              <a:buChar char="q"/>
            </a:pPr>
            <a:r>
              <a:rPr lang="en-GB" b="1" dirty="0" err="1"/>
              <a:t>UUID.Fields</a:t>
            </a:r>
            <a:endParaRPr lang="en-GB" b="1" dirty="0"/>
          </a:p>
          <a:p>
            <a:pPr marL="285750" indent="-285750">
              <a:buFont typeface="Wingdings" panose="05000000000000000000" pitchFamily="2" charset="2"/>
              <a:buChar char="q"/>
            </a:pPr>
            <a:r>
              <a:rPr lang="en-GB" b="1" dirty="0"/>
              <a:t>UUID.int</a:t>
            </a:r>
          </a:p>
          <a:p>
            <a:endParaRPr lang="en-GB" dirty="0"/>
          </a:p>
          <a:p>
            <a:r>
              <a:rPr lang="en-GB" dirty="0"/>
              <a:t>If you have any of the above values, you can generate a UUID. Let see this with an example. I have used all these values of the same UUID. therefore, the result must be the same UUID in all cases.</a:t>
            </a:r>
          </a:p>
        </p:txBody>
      </p:sp>
    </p:spTree>
    <p:extLst>
      <p:ext uri="{BB962C8B-B14F-4D97-AF65-F5344CB8AC3E}">
        <p14:creationId xmlns:p14="http://schemas.microsoft.com/office/powerpoint/2010/main" val="3338133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9645E8-57BB-A7CB-A9B1-493D674BCCB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3146B29-D43D-EFEB-C01E-EEC306DF2CAA}"/>
              </a:ext>
            </a:extLst>
          </p:cNvPr>
          <p:cNvPicPr>
            <a:picLocks noChangeAspect="1"/>
          </p:cNvPicPr>
          <p:nvPr/>
        </p:nvPicPr>
        <p:blipFill>
          <a:blip r:embed="rId2"/>
          <a:stretch>
            <a:fillRect/>
          </a:stretch>
        </p:blipFill>
        <p:spPr>
          <a:xfrm>
            <a:off x="186390" y="588378"/>
            <a:ext cx="944248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591266-ACBD-F1C4-E338-04D6B4B8A4A7}"/>
              </a:ext>
            </a:extLst>
          </p:cNvPr>
          <p:cNvPicPr>
            <a:picLocks noChangeAspect="1"/>
          </p:cNvPicPr>
          <p:nvPr/>
        </p:nvPicPr>
        <p:blipFill>
          <a:blip r:embed="rId3"/>
          <a:stretch>
            <a:fillRect/>
          </a:stretch>
        </p:blipFill>
        <p:spPr>
          <a:xfrm>
            <a:off x="7604080" y="339454"/>
            <a:ext cx="4452814" cy="2381976"/>
          </a:xfrm>
          <a:prstGeom prst="rect">
            <a:avLst/>
          </a:prstGeom>
        </p:spPr>
      </p:pic>
    </p:spTree>
    <p:extLst>
      <p:ext uri="{BB962C8B-B14F-4D97-AF65-F5344CB8AC3E}">
        <p14:creationId xmlns:p14="http://schemas.microsoft.com/office/powerpoint/2010/main" val="7229918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DC3D14-9D88-97ED-8CC3-84E38F26BB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304148-43EB-69A0-B699-6FE70EA8314B}"/>
              </a:ext>
            </a:extLst>
          </p:cNvPr>
          <p:cNvSpPr txBox="1"/>
          <p:nvPr/>
        </p:nvSpPr>
        <p:spPr>
          <a:xfrm>
            <a:off x="876693" y="2533476"/>
            <a:ext cx="3455821" cy="3447832"/>
          </a:xfrm>
          <a:prstGeom prst="rect">
            <a:avLst/>
          </a:prstGeom>
        </p:spPr>
        <p:txBody>
          <a:bodyPr vert="horz" lIns="91440" tIns="45720" rIns="91440" bIns="45720" rtlCol="0" anchor="t">
            <a:normAutofit/>
          </a:bodyPr>
          <a:lstStyle/>
          <a:p>
            <a:pPr indent="-228600">
              <a:lnSpc>
                <a:spcPct val="90000"/>
              </a:lnSpc>
              <a:spcAft>
                <a:spcPts val="1500"/>
              </a:spcAft>
              <a:buFont typeface="Arial" panose="020B0604020202020204" pitchFamily="34" charset="0"/>
              <a:buChar char="•"/>
            </a:pPr>
            <a:r>
              <a:rPr lang="en-US" sz="2000" b="1" i="0" dirty="0">
                <a:solidFill>
                  <a:srgbClr val="FF0000"/>
                </a:solidFill>
                <a:effectLst/>
              </a:rPr>
              <a:t>Reproduce UUID with seed</a:t>
            </a:r>
            <a:endParaRPr lang="en-US" sz="2000" b="0" i="0" dirty="0">
              <a:solidFill>
                <a:srgbClr val="FF0000"/>
              </a:solidFill>
              <a:effectLst/>
            </a:endParaRPr>
          </a:p>
          <a:p>
            <a:pPr indent="-228600">
              <a:lnSpc>
                <a:spcPct val="90000"/>
              </a:lnSpc>
              <a:spcAft>
                <a:spcPts val="1500"/>
              </a:spcAft>
              <a:buFont typeface="Arial" panose="020B0604020202020204" pitchFamily="34" charset="0"/>
              <a:buChar char="•"/>
            </a:pPr>
            <a:r>
              <a:rPr lang="en-US" sz="2000" b="0" i="0" dirty="0">
                <a:effectLst/>
              </a:rPr>
              <a:t>For testing purposes, we need to generate the same UUID again, and </a:t>
            </a:r>
            <a:r>
              <a:rPr lang="en-US" sz="2000" b="0" i="0" dirty="0" err="1">
                <a:effectLst/>
              </a:rPr>
              <a:t>again.i</a:t>
            </a:r>
            <a:r>
              <a:rPr lang="en-US" sz="2000" b="0" i="0" dirty="0">
                <a:effectLst/>
              </a:rPr>
              <a:t> have used the faker module here for a seed value.</a:t>
            </a:r>
          </a:p>
        </p:txBody>
      </p:sp>
      <p:pic>
        <p:nvPicPr>
          <p:cNvPr id="5" name="Picture 4" descr="A screenshot of a computer code&#10;&#10;AI-generated content may be incorrect.">
            <a:extLst>
              <a:ext uri="{FF2B5EF4-FFF2-40B4-BE49-F238E27FC236}">
                <a16:creationId xmlns:a16="http://schemas.microsoft.com/office/drawing/2014/main" id="{A9DA4107-88C2-1378-EE0E-CDA2CDC56E3E}"/>
              </a:ext>
            </a:extLst>
          </p:cNvPr>
          <p:cNvPicPr>
            <a:picLocks noChangeAspect="1"/>
          </p:cNvPicPr>
          <p:nvPr/>
        </p:nvPicPr>
        <p:blipFill>
          <a:blip r:embed="rId2"/>
          <a:stretch>
            <a:fillRect/>
          </a:stretch>
        </p:blipFill>
        <p:spPr>
          <a:xfrm>
            <a:off x="5033498" y="741391"/>
            <a:ext cx="6297693" cy="5384528"/>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6619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E37B7-D340-9D52-6933-FDE387F8B2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6DF256-222B-0C1E-8E00-8B9AA7DE333E}"/>
              </a:ext>
            </a:extLst>
          </p:cNvPr>
          <p:cNvSpPr txBox="1"/>
          <p:nvPr/>
        </p:nvSpPr>
        <p:spPr>
          <a:xfrm>
            <a:off x="168348" y="163515"/>
            <a:ext cx="11855303" cy="5386090"/>
          </a:xfrm>
          <a:prstGeom prst="rect">
            <a:avLst/>
          </a:prstGeom>
          <a:noFill/>
        </p:spPr>
        <p:txBody>
          <a:bodyPr wrap="square">
            <a:spAutoFit/>
          </a:bodyPr>
          <a:lstStyle/>
          <a:p>
            <a:r>
              <a:rPr lang="en-GB" sz="2000" b="1" dirty="0">
                <a:solidFill>
                  <a:srgbClr val="FF0000"/>
                </a:solidFill>
              </a:rPr>
              <a:t>Safe and Unsafe UUID</a:t>
            </a:r>
          </a:p>
          <a:p>
            <a:r>
              <a:rPr lang="en-GB" dirty="0"/>
              <a:t>You may have a privacy problem with uuid1 as it use MAC address of your host. On the other hand uuid4() creates a UUID using a random generator.</a:t>
            </a:r>
          </a:p>
          <a:p>
            <a:endParaRPr lang="en-GB" dirty="0"/>
          </a:p>
          <a:p>
            <a:r>
              <a:rPr lang="en-GB" dirty="0"/>
              <a:t>Also, uuid1 is not safe, i.e. uuid1() may or may not return a “safe.” when we call safe means UUID must be generated using synchronization methods so that no two processes can obtain the same UUID.</a:t>
            </a:r>
          </a:p>
          <a:p>
            <a:endParaRPr lang="en-GB" dirty="0"/>
          </a:p>
          <a:p>
            <a:r>
              <a:rPr lang="en-GB" dirty="0"/>
              <a:t>Generating safe UUID depends on support from the underlying operating system.</a:t>
            </a:r>
          </a:p>
          <a:p>
            <a:endParaRPr lang="en-GB" dirty="0"/>
          </a:p>
          <a:p>
            <a:r>
              <a:rPr lang="en-GB" dirty="0"/>
              <a:t>Python 3.7 has added a new attribute to the UUID class using that we can determine UUID is safe or unsafe.  Now all the instance of UUID has an </a:t>
            </a:r>
            <a:r>
              <a:rPr lang="en-GB" dirty="0" err="1"/>
              <a:t>is_safe</a:t>
            </a:r>
            <a:r>
              <a:rPr lang="en-GB" dirty="0"/>
              <a:t> attribute which let us know the UUID is safe or not.</a:t>
            </a:r>
          </a:p>
          <a:p>
            <a:endParaRPr lang="en-GB" dirty="0"/>
          </a:p>
          <a:p>
            <a:r>
              <a:rPr lang="en-GB" b="1" dirty="0" err="1">
                <a:solidFill>
                  <a:srgbClr val="FF0000"/>
                </a:solidFill>
              </a:rPr>
              <a:t>uuid.SafeUUID</a:t>
            </a:r>
            <a:r>
              <a:rPr lang="en-GB" b="1" dirty="0">
                <a:solidFill>
                  <a:srgbClr val="FF0000"/>
                </a:solidFill>
              </a:rPr>
              <a:t> can return the following values.</a:t>
            </a:r>
          </a:p>
          <a:p>
            <a:endParaRPr lang="en-GB" dirty="0"/>
          </a:p>
          <a:p>
            <a:pPr marL="285750" indent="-285750">
              <a:buFont typeface="Wingdings" panose="05000000000000000000" pitchFamily="2" charset="2"/>
              <a:buChar char="q"/>
            </a:pPr>
            <a:r>
              <a:rPr lang="en-GB" dirty="0">
                <a:solidFill>
                  <a:srgbClr val="FF0000"/>
                </a:solidFill>
              </a:rPr>
              <a:t>safe: </a:t>
            </a:r>
            <a:r>
              <a:rPr lang="en-GB" dirty="0"/>
              <a:t>The UUID was generated in a multiprocessing-safe way.</a:t>
            </a:r>
          </a:p>
          <a:p>
            <a:pPr marL="285750" indent="-285750">
              <a:buFont typeface="Wingdings" panose="05000000000000000000" pitchFamily="2" charset="2"/>
              <a:buChar char="q"/>
            </a:pPr>
            <a:r>
              <a:rPr lang="en-GB" dirty="0">
                <a:solidFill>
                  <a:srgbClr val="FF0000"/>
                </a:solidFill>
              </a:rPr>
              <a:t>unsafe: </a:t>
            </a:r>
            <a:r>
              <a:rPr lang="en-GB" dirty="0"/>
              <a:t>The UUID was not generated in a multiprocessing-safe way.</a:t>
            </a:r>
          </a:p>
          <a:p>
            <a:pPr marL="285750" indent="-285750">
              <a:buFont typeface="Wingdings" panose="05000000000000000000" pitchFamily="2" charset="2"/>
              <a:buChar char="q"/>
            </a:pPr>
            <a:r>
              <a:rPr lang="en-GB" dirty="0">
                <a:solidFill>
                  <a:srgbClr val="FF0000"/>
                </a:solidFill>
              </a:rPr>
              <a:t>unknown: </a:t>
            </a:r>
            <a:r>
              <a:rPr lang="en-GB" dirty="0"/>
              <a:t>The operating system does not provide information on whether the UUID was generated safely or not.</a:t>
            </a:r>
          </a:p>
          <a:p>
            <a:endParaRPr lang="en-GB" dirty="0"/>
          </a:p>
          <a:p>
            <a:r>
              <a:rPr lang="en-GB" dirty="0"/>
              <a:t>Let see the example I tested the following code on my windows 7 </a:t>
            </a:r>
            <a:r>
              <a:rPr lang="en-GB" dirty="0" err="1"/>
              <a:t>os</a:t>
            </a:r>
            <a:r>
              <a:rPr lang="en-GB" dirty="0"/>
              <a:t> to find UUID is safe or not. Let see what it returns.</a:t>
            </a:r>
          </a:p>
        </p:txBody>
      </p:sp>
    </p:spTree>
    <p:extLst>
      <p:ext uri="{BB962C8B-B14F-4D97-AF65-F5344CB8AC3E}">
        <p14:creationId xmlns:p14="http://schemas.microsoft.com/office/powerpoint/2010/main" val="29676979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6A2567-4167-DE99-1636-DE802BF1BF6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8D4B5B-680D-76FC-8DBF-3F677D637B9C}"/>
              </a:ext>
            </a:extLst>
          </p:cNvPr>
          <p:cNvPicPr>
            <a:picLocks noChangeAspect="1"/>
          </p:cNvPicPr>
          <p:nvPr/>
        </p:nvPicPr>
        <p:blipFill>
          <a:blip r:embed="rId2"/>
          <a:stretch>
            <a:fillRect/>
          </a:stretch>
        </p:blipFill>
        <p:spPr>
          <a:xfrm>
            <a:off x="643467" y="743627"/>
            <a:ext cx="10905066" cy="537074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14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BCA0-D890-6FF4-3BE0-37655E2AF0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92FCC7A-62BE-451E-3305-895C9E466D71}"/>
              </a:ext>
            </a:extLst>
          </p:cNvPr>
          <p:cNvSpPr txBox="1"/>
          <p:nvPr/>
        </p:nvSpPr>
        <p:spPr>
          <a:xfrm>
            <a:off x="138223" y="197346"/>
            <a:ext cx="12053777" cy="3970318"/>
          </a:xfrm>
          <a:prstGeom prst="rect">
            <a:avLst/>
          </a:prstGeom>
          <a:noFill/>
        </p:spPr>
        <p:txBody>
          <a:bodyPr wrap="square">
            <a:spAutoFit/>
          </a:bodyPr>
          <a:lstStyle/>
          <a:p>
            <a:r>
              <a:rPr lang="en-GB" b="1" dirty="0">
                <a:solidFill>
                  <a:srgbClr val="FF0000"/>
                </a:solidFill>
              </a:rPr>
              <a:t>How to use Python </a:t>
            </a:r>
            <a:r>
              <a:rPr lang="en-GB" b="1" dirty="0" err="1">
                <a:solidFill>
                  <a:srgbClr val="FF0000"/>
                </a:solidFill>
              </a:rPr>
              <a:t>randint</a:t>
            </a:r>
            <a:r>
              <a:rPr lang="en-GB" b="1" dirty="0">
                <a:solidFill>
                  <a:srgbClr val="FF0000"/>
                </a:solidFill>
              </a:rPr>
              <a:t>() and </a:t>
            </a:r>
            <a:r>
              <a:rPr lang="en-GB" b="1" dirty="0" err="1">
                <a:solidFill>
                  <a:srgbClr val="FF0000"/>
                </a:solidFill>
              </a:rPr>
              <a:t>randrange</a:t>
            </a:r>
            <a:r>
              <a:rPr lang="en-GB" b="1" dirty="0">
                <a:solidFill>
                  <a:srgbClr val="FF0000"/>
                </a:solidFill>
              </a:rPr>
              <a:t>() to get random integers</a:t>
            </a:r>
          </a:p>
          <a:p>
            <a:endParaRPr lang="en-GB" dirty="0"/>
          </a:p>
          <a:p>
            <a:r>
              <a:rPr lang="en-GB" b="1" dirty="0">
                <a:solidFill>
                  <a:srgbClr val="FF0000"/>
                </a:solidFill>
              </a:rPr>
              <a:t>Import random module</a:t>
            </a:r>
          </a:p>
          <a:p>
            <a:r>
              <a:rPr lang="en-GB" dirty="0"/>
              <a:t>Use Python’s random module to work with random data generation.</a:t>
            </a:r>
          </a:p>
          <a:p>
            <a:r>
              <a:rPr lang="en-GB" dirty="0"/>
              <a:t>import it using a import random statement.</a:t>
            </a:r>
          </a:p>
          <a:p>
            <a:endParaRPr lang="en-GB" dirty="0"/>
          </a:p>
          <a:p>
            <a:r>
              <a:rPr lang="en-GB" b="1" dirty="0">
                <a:solidFill>
                  <a:srgbClr val="FF0000"/>
                </a:solidFill>
              </a:rPr>
              <a:t>Use </a:t>
            </a:r>
            <a:r>
              <a:rPr lang="en-GB" b="1" dirty="0" err="1">
                <a:solidFill>
                  <a:srgbClr val="FF0000"/>
                </a:solidFill>
              </a:rPr>
              <a:t>randint</a:t>
            </a:r>
            <a:r>
              <a:rPr lang="en-GB" b="1" dirty="0">
                <a:solidFill>
                  <a:srgbClr val="FF0000"/>
                </a:solidFill>
              </a:rPr>
              <a:t>() Generate random integer</a:t>
            </a:r>
          </a:p>
          <a:p>
            <a:r>
              <a:rPr lang="en-GB" dirty="0"/>
              <a:t>Use a </a:t>
            </a:r>
            <a:r>
              <a:rPr lang="en-GB" dirty="0" err="1"/>
              <a:t>random.randint</a:t>
            </a:r>
            <a:r>
              <a:rPr lang="en-GB" dirty="0"/>
              <a:t>() function to get a random integer number from the inclusive range. For example, </a:t>
            </a:r>
            <a:r>
              <a:rPr lang="en-GB" dirty="0" err="1"/>
              <a:t>random.randint</a:t>
            </a:r>
            <a:r>
              <a:rPr lang="en-GB" dirty="0"/>
              <a:t>(0, 10) will return a random number from [0, 1, 2, 3, 4, 5, 6, 7, 8 ,9, 10].</a:t>
            </a:r>
          </a:p>
          <a:p>
            <a:endParaRPr lang="en-GB" dirty="0"/>
          </a:p>
          <a:p>
            <a:r>
              <a:rPr lang="en-GB" b="1" dirty="0">
                <a:solidFill>
                  <a:srgbClr val="FF0000"/>
                </a:solidFill>
              </a:rPr>
              <a:t>Use the </a:t>
            </a:r>
            <a:r>
              <a:rPr lang="en-GB" b="1" dirty="0" err="1">
                <a:solidFill>
                  <a:srgbClr val="FF0000"/>
                </a:solidFill>
              </a:rPr>
              <a:t>randrnage</a:t>
            </a:r>
            <a:r>
              <a:rPr lang="en-GB" b="1" dirty="0">
                <a:solidFill>
                  <a:srgbClr val="FF0000"/>
                </a:solidFill>
              </a:rPr>
              <a:t>() function to generate a random integer within a range</a:t>
            </a:r>
          </a:p>
          <a:p>
            <a:r>
              <a:rPr lang="en-GB" dirty="0"/>
              <a:t>Use a </a:t>
            </a:r>
            <a:r>
              <a:rPr lang="en-GB" dirty="0" err="1"/>
              <a:t>random.randrange</a:t>
            </a:r>
            <a:r>
              <a:rPr lang="en-GB" dirty="0"/>
              <a:t>() function to get a random integer number from the given exclusive range by specifying the increment. For example, </a:t>
            </a:r>
            <a:r>
              <a:rPr lang="en-GB" dirty="0" err="1"/>
              <a:t>random.randrange</a:t>
            </a:r>
            <a:r>
              <a:rPr lang="en-GB" dirty="0"/>
              <a:t>(0, 10, 2) will return any random number between 0 and 20 (like 0, 2, 4, 6, 8).</a:t>
            </a:r>
          </a:p>
          <a:p>
            <a:endParaRPr lang="en-GB" dirty="0"/>
          </a:p>
        </p:txBody>
      </p:sp>
    </p:spTree>
    <p:extLst>
      <p:ext uri="{BB962C8B-B14F-4D97-AF65-F5344CB8AC3E}">
        <p14:creationId xmlns:p14="http://schemas.microsoft.com/office/powerpoint/2010/main" val="31661194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AC2B8-FBBB-AC37-4F33-C4EE53809B6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3330065-5401-D67B-1A06-9F4C5B021D29}"/>
              </a:ext>
            </a:extLst>
          </p:cNvPr>
          <p:cNvPicPr>
            <a:picLocks noChangeAspect="1"/>
          </p:cNvPicPr>
          <p:nvPr/>
        </p:nvPicPr>
        <p:blipFill>
          <a:blip r:embed="rId2"/>
          <a:stretch>
            <a:fillRect/>
          </a:stretch>
        </p:blipFill>
        <p:spPr>
          <a:xfrm>
            <a:off x="2294844" y="1132115"/>
            <a:ext cx="7362825" cy="4267200"/>
          </a:xfrm>
          <a:prstGeom prst="rect">
            <a:avLst/>
          </a:prstGeom>
        </p:spPr>
      </p:pic>
    </p:spTree>
    <p:extLst>
      <p:ext uri="{BB962C8B-B14F-4D97-AF65-F5344CB8AC3E}">
        <p14:creationId xmlns:p14="http://schemas.microsoft.com/office/powerpoint/2010/main" val="34929372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75192-1BAF-CD13-0DAE-660787B9D3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C87DC8-91A2-4D87-F739-0F3E9B64076D}"/>
              </a:ext>
            </a:extLst>
          </p:cNvPr>
          <p:cNvPicPr>
            <a:picLocks noChangeAspect="1"/>
          </p:cNvPicPr>
          <p:nvPr/>
        </p:nvPicPr>
        <p:blipFill>
          <a:blip r:embed="rId2"/>
          <a:stretch>
            <a:fillRect/>
          </a:stretch>
        </p:blipFill>
        <p:spPr>
          <a:xfrm>
            <a:off x="2252662" y="471487"/>
            <a:ext cx="7686675" cy="5915025"/>
          </a:xfrm>
          <a:prstGeom prst="rect">
            <a:avLst/>
          </a:prstGeom>
        </p:spPr>
      </p:pic>
    </p:spTree>
    <p:extLst>
      <p:ext uri="{BB962C8B-B14F-4D97-AF65-F5344CB8AC3E}">
        <p14:creationId xmlns:p14="http://schemas.microsoft.com/office/powerpoint/2010/main" val="29994364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B3331-CBE9-77B1-80D1-96E4DFA8E31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01445C3-791E-67D2-6E4E-53ADFA3881FE}"/>
              </a:ext>
            </a:extLst>
          </p:cNvPr>
          <p:cNvPicPr>
            <a:picLocks noChangeAspect="1"/>
          </p:cNvPicPr>
          <p:nvPr/>
        </p:nvPicPr>
        <p:blipFill>
          <a:blip r:embed="rId2"/>
          <a:stretch>
            <a:fillRect/>
          </a:stretch>
        </p:blipFill>
        <p:spPr>
          <a:xfrm>
            <a:off x="2295525" y="700087"/>
            <a:ext cx="7600950" cy="5457825"/>
          </a:xfrm>
          <a:prstGeom prst="rect">
            <a:avLst/>
          </a:prstGeom>
        </p:spPr>
      </p:pic>
    </p:spTree>
    <p:extLst>
      <p:ext uri="{BB962C8B-B14F-4D97-AF65-F5344CB8AC3E}">
        <p14:creationId xmlns:p14="http://schemas.microsoft.com/office/powerpoint/2010/main" val="22313166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E8097-90A2-66ED-0C4B-EF18A50D418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A814FF-A05D-930E-6A2D-FD06332FDC2B}"/>
              </a:ext>
            </a:extLst>
          </p:cNvPr>
          <p:cNvPicPr>
            <a:picLocks noChangeAspect="1"/>
          </p:cNvPicPr>
          <p:nvPr/>
        </p:nvPicPr>
        <p:blipFill>
          <a:blip r:embed="rId2"/>
          <a:stretch>
            <a:fillRect/>
          </a:stretch>
        </p:blipFill>
        <p:spPr>
          <a:xfrm>
            <a:off x="2190750" y="990600"/>
            <a:ext cx="7810500" cy="4876800"/>
          </a:xfrm>
          <a:prstGeom prst="rect">
            <a:avLst/>
          </a:prstGeom>
        </p:spPr>
      </p:pic>
    </p:spTree>
    <p:extLst>
      <p:ext uri="{BB962C8B-B14F-4D97-AF65-F5344CB8AC3E}">
        <p14:creationId xmlns:p14="http://schemas.microsoft.com/office/powerpoint/2010/main" val="2300478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3E116-1AF5-FE11-7F48-947CF1E6B6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1565F2-7BA5-C9ED-94D1-2BAFFB0F5D83}"/>
              </a:ext>
            </a:extLst>
          </p:cNvPr>
          <p:cNvPicPr>
            <a:picLocks noChangeAspect="1"/>
          </p:cNvPicPr>
          <p:nvPr/>
        </p:nvPicPr>
        <p:blipFill>
          <a:blip r:embed="rId2"/>
          <a:stretch>
            <a:fillRect/>
          </a:stretch>
        </p:blipFill>
        <p:spPr>
          <a:xfrm>
            <a:off x="2257425" y="623887"/>
            <a:ext cx="7677150" cy="5610225"/>
          </a:xfrm>
          <a:prstGeom prst="rect">
            <a:avLst/>
          </a:prstGeom>
        </p:spPr>
      </p:pic>
    </p:spTree>
    <p:extLst>
      <p:ext uri="{BB962C8B-B14F-4D97-AF65-F5344CB8AC3E}">
        <p14:creationId xmlns:p14="http://schemas.microsoft.com/office/powerpoint/2010/main" val="11950409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0B8B-D2E4-1892-BBDD-D526246760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C27C0F4-E1C4-C5F9-92CF-279199EDC14A}"/>
              </a:ext>
            </a:extLst>
          </p:cNvPr>
          <p:cNvPicPr>
            <a:picLocks noChangeAspect="1"/>
          </p:cNvPicPr>
          <p:nvPr/>
        </p:nvPicPr>
        <p:blipFill>
          <a:blip r:embed="rId2"/>
          <a:stretch>
            <a:fillRect/>
          </a:stretch>
        </p:blipFill>
        <p:spPr>
          <a:xfrm>
            <a:off x="1018494" y="409575"/>
            <a:ext cx="7477125" cy="3019425"/>
          </a:xfrm>
          <a:prstGeom prst="rect">
            <a:avLst/>
          </a:prstGeom>
        </p:spPr>
      </p:pic>
    </p:spTree>
    <p:extLst>
      <p:ext uri="{BB962C8B-B14F-4D97-AF65-F5344CB8AC3E}">
        <p14:creationId xmlns:p14="http://schemas.microsoft.com/office/powerpoint/2010/main" val="21732835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3F8E1-CD4A-875F-A77A-7AF5485559E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550B774-FC5A-1D39-E186-D0050666DA42}"/>
              </a:ext>
            </a:extLst>
          </p:cNvPr>
          <p:cNvSpPr txBox="1"/>
          <p:nvPr/>
        </p:nvSpPr>
        <p:spPr>
          <a:xfrm>
            <a:off x="487325" y="1690062"/>
            <a:ext cx="11217349" cy="3477875"/>
          </a:xfrm>
          <a:prstGeom prst="rect">
            <a:avLst/>
          </a:prstGeom>
          <a:noFill/>
        </p:spPr>
        <p:txBody>
          <a:bodyPr wrap="square">
            <a:spAutoFit/>
          </a:bodyPr>
          <a:lstStyle/>
          <a:p>
            <a:r>
              <a:rPr lang="en-GB" sz="2000" b="1" dirty="0">
                <a:solidFill>
                  <a:srgbClr val="FF0000"/>
                </a:solidFill>
              </a:rPr>
              <a:t>Exercise 1: Generate 3 random integers between 100 and 999 which is divisible by 5</a:t>
            </a:r>
          </a:p>
          <a:p>
            <a:r>
              <a:rPr lang="en-GB" sz="2000" b="1" dirty="0">
                <a:solidFill>
                  <a:srgbClr val="FF0000"/>
                </a:solidFill>
              </a:rPr>
              <a:t>Exercise 2: Random Lottery Pick. Generate 100 random lottery tickets and pick two lucky tickets from it as a winner.</a:t>
            </a:r>
          </a:p>
          <a:p>
            <a:r>
              <a:rPr lang="en-GB" sz="2000" b="1" dirty="0">
                <a:solidFill>
                  <a:srgbClr val="FF0000"/>
                </a:solidFill>
              </a:rPr>
              <a:t>Exercise 3: Generate 6 digit random secure OTP</a:t>
            </a:r>
          </a:p>
          <a:p>
            <a:r>
              <a:rPr lang="en-GB" sz="2000" b="1" dirty="0">
                <a:solidFill>
                  <a:srgbClr val="FF0000"/>
                </a:solidFill>
              </a:rPr>
              <a:t>Exercise 4: Pick a random character from a given String</a:t>
            </a:r>
          </a:p>
          <a:p>
            <a:r>
              <a:rPr lang="en-GB" sz="2000" b="1" dirty="0">
                <a:solidFill>
                  <a:srgbClr val="FF0000"/>
                </a:solidFill>
              </a:rPr>
              <a:t>Exercise 5: Generate random String of length 5</a:t>
            </a:r>
          </a:p>
          <a:p>
            <a:r>
              <a:rPr lang="en-GB" sz="2000" b="1" dirty="0">
                <a:solidFill>
                  <a:srgbClr val="FF0000"/>
                </a:solidFill>
              </a:rPr>
              <a:t>Exercise 6: Generate a random Password which meets the following conditions</a:t>
            </a:r>
          </a:p>
          <a:p>
            <a:r>
              <a:rPr lang="en-GB" sz="2000" b="1" dirty="0">
                <a:solidFill>
                  <a:srgbClr val="FF0000"/>
                </a:solidFill>
              </a:rPr>
              <a:t>Exercise 7: Calculate multiplication of two random float numbers</a:t>
            </a:r>
          </a:p>
          <a:p>
            <a:r>
              <a:rPr lang="en-GB" sz="2000" b="1" dirty="0">
                <a:solidFill>
                  <a:srgbClr val="FF0000"/>
                </a:solidFill>
              </a:rPr>
              <a:t>Exercise 8: Generate random secure token of 64 bytes and random URL</a:t>
            </a:r>
          </a:p>
          <a:p>
            <a:r>
              <a:rPr lang="en-GB" sz="2000" b="1" dirty="0">
                <a:solidFill>
                  <a:srgbClr val="FF0000"/>
                </a:solidFill>
              </a:rPr>
              <a:t>Exercise 9: Roll dice in such a way that every time you get the same number</a:t>
            </a:r>
          </a:p>
          <a:p>
            <a:r>
              <a:rPr lang="en-GB" sz="2000" b="1" dirty="0">
                <a:solidFill>
                  <a:srgbClr val="FF0000"/>
                </a:solidFill>
              </a:rPr>
              <a:t>Exercise 10: Generate a random date between given start and end dates</a:t>
            </a:r>
          </a:p>
        </p:txBody>
      </p:sp>
      <p:sp>
        <p:nvSpPr>
          <p:cNvPr id="4" name="Rectangle 3">
            <a:extLst>
              <a:ext uri="{FF2B5EF4-FFF2-40B4-BE49-F238E27FC236}">
                <a16:creationId xmlns:a16="http://schemas.microsoft.com/office/drawing/2014/main" id="{B79348ED-00EA-633B-DADC-EEA63BA008F7}"/>
              </a:ext>
            </a:extLst>
          </p:cNvPr>
          <p:cNvSpPr/>
          <p:nvPr/>
        </p:nvSpPr>
        <p:spPr>
          <a:xfrm>
            <a:off x="3398799" y="97396"/>
            <a:ext cx="4054700"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Assignments</a:t>
            </a:r>
          </a:p>
        </p:txBody>
      </p:sp>
    </p:spTree>
    <p:extLst>
      <p:ext uri="{BB962C8B-B14F-4D97-AF65-F5344CB8AC3E}">
        <p14:creationId xmlns:p14="http://schemas.microsoft.com/office/powerpoint/2010/main" val="42742909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F7E40-15D9-16BB-3AF6-18D1955CFC6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FFA0CC-B7F6-805F-7278-CFD41741DBE3}"/>
              </a:ext>
            </a:extLst>
          </p:cNvPr>
          <p:cNvSpPr/>
          <p:nvPr/>
        </p:nvSpPr>
        <p:spPr>
          <a:xfrm>
            <a:off x="4403197" y="2967335"/>
            <a:ext cx="3385607" cy="923330"/>
          </a:xfrm>
          <a:prstGeom prst="rect">
            <a:avLst/>
          </a:prstGeom>
          <a:noFill/>
        </p:spPr>
        <p:txBody>
          <a:bodyPr wrap="none" lIns="91440" tIns="45720" rIns="91440" bIns="45720">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56886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C5B9B-447E-5C9E-B993-BE1500D0D6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E228A9-BE4F-8387-7902-942A9AFE5C90}"/>
              </a:ext>
            </a:extLst>
          </p:cNvPr>
          <p:cNvSpPr txBox="1"/>
          <p:nvPr/>
        </p:nvSpPr>
        <p:spPr>
          <a:xfrm>
            <a:off x="3047114" y="267217"/>
            <a:ext cx="6097772" cy="369332"/>
          </a:xfrm>
          <a:prstGeom prst="rect">
            <a:avLst/>
          </a:prstGeom>
          <a:noFill/>
        </p:spPr>
        <p:txBody>
          <a:bodyPr wrap="square">
            <a:spAutoFit/>
          </a:bodyPr>
          <a:lstStyle/>
          <a:p>
            <a:r>
              <a:rPr lang="en-GB" b="1" dirty="0" err="1">
                <a:solidFill>
                  <a:srgbClr val="FF0000"/>
                </a:solidFill>
              </a:rPr>
              <a:t>random.randint</a:t>
            </a:r>
            <a:r>
              <a:rPr lang="en-GB" b="1" dirty="0">
                <a:solidFill>
                  <a:srgbClr val="FF0000"/>
                </a:solidFill>
              </a:rPr>
              <a:t>() example of generating random number</a:t>
            </a:r>
          </a:p>
        </p:txBody>
      </p:sp>
      <p:pic>
        <p:nvPicPr>
          <p:cNvPr id="5" name="Picture 4">
            <a:extLst>
              <a:ext uri="{FF2B5EF4-FFF2-40B4-BE49-F238E27FC236}">
                <a16:creationId xmlns:a16="http://schemas.microsoft.com/office/drawing/2014/main" id="{FC30DF57-AC40-4105-C931-0B6762A4E96D}"/>
              </a:ext>
            </a:extLst>
          </p:cNvPr>
          <p:cNvPicPr>
            <a:picLocks noChangeAspect="1"/>
          </p:cNvPicPr>
          <p:nvPr/>
        </p:nvPicPr>
        <p:blipFill>
          <a:blip r:embed="rId2"/>
          <a:stretch>
            <a:fillRect/>
          </a:stretch>
        </p:blipFill>
        <p:spPr>
          <a:xfrm>
            <a:off x="265512" y="959070"/>
            <a:ext cx="4562475" cy="4333875"/>
          </a:xfrm>
          <a:prstGeom prst="rect">
            <a:avLst/>
          </a:prstGeom>
        </p:spPr>
      </p:pic>
      <p:sp>
        <p:nvSpPr>
          <p:cNvPr id="7" name="TextBox 6">
            <a:extLst>
              <a:ext uri="{FF2B5EF4-FFF2-40B4-BE49-F238E27FC236}">
                <a16:creationId xmlns:a16="http://schemas.microsoft.com/office/drawing/2014/main" id="{E85BCC93-6DF9-3AEC-4964-DBBEB6448F6F}"/>
              </a:ext>
            </a:extLst>
          </p:cNvPr>
          <p:cNvSpPr txBox="1"/>
          <p:nvPr/>
        </p:nvSpPr>
        <p:spPr>
          <a:xfrm>
            <a:off x="4983125" y="2551837"/>
            <a:ext cx="6096000" cy="1754326"/>
          </a:xfrm>
          <a:prstGeom prst="rect">
            <a:avLst/>
          </a:prstGeom>
          <a:noFill/>
        </p:spPr>
        <p:txBody>
          <a:bodyPr wrap="square">
            <a:spAutoFit/>
          </a:bodyPr>
          <a:lstStyle/>
          <a:p>
            <a:r>
              <a:rPr lang="en-GB" b="1" dirty="0">
                <a:solidFill>
                  <a:srgbClr val="FF0000"/>
                </a:solidFill>
              </a:rPr>
              <a:t>Note:</a:t>
            </a:r>
            <a:r>
              <a:rPr lang="en-GB" dirty="0"/>
              <a:t> You cannot use float numbers in </a:t>
            </a:r>
            <a:r>
              <a:rPr lang="en-GB" dirty="0" err="1"/>
              <a:t>randint</a:t>
            </a:r>
            <a:r>
              <a:rPr lang="en-GB" dirty="0"/>
              <a:t>(). It will raise a </a:t>
            </a:r>
            <a:r>
              <a:rPr lang="en-GB" dirty="0" err="1"/>
              <a:t>ValueError</a:t>
            </a:r>
            <a:r>
              <a:rPr lang="en-GB" dirty="0"/>
              <a:t> ( non-integer stop for </a:t>
            </a:r>
            <a:r>
              <a:rPr lang="en-GB" dirty="0" err="1"/>
              <a:t>randrange</a:t>
            </a:r>
            <a:r>
              <a:rPr lang="en-GB" dirty="0"/>
              <a:t>()) if you use non-integer numbers. Please, read how to generate a random float number within a range.</a:t>
            </a:r>
          </a:p>
          <a:p>
            <a:endParaRPr lang="en-GB" dirty="0"/>
          </a:p>
          <a:p>
            <a:r>
              <a:rPr lang="en-GB" dirty="0" err="1"/>
              <a:t>random.randrange</a:t>
            </a:r>
            <a:r>
              <a:rPr lang="en-GB" dirty="0"/>
              <a:t>() to generate random integers within.</a:t>
            </a:r>
          </a:p>
        </p:txBody>
      </p:sp>
    </p:spTree>
    <p:extLst>
      <p:ext uri="{BB962C8B-B14F-4D97-AF65-F5344CB8AC3E}">
        <p14:creationId xmlns:p14="http://schemas.microsoft.com/office/powerpoint/2010/main" val="3854235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1CF9C-F832-0602-9731-7C587CAA6C1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950983-F1F9-F615-1F35-080C88FA7A95}"/>
              </a:ext>
            </a:extLst>
          </p:cNvPr>
          <p:cNvSpPr txBox="1"/>
          <p:nvPr/>
        </p:nvSpPr>
        <p:spPr>
          <a:xfrm>
            <a:off x="180753" y="197346"/>
            <a:ext cx="11706447" cy="5109091"/>
          </a:xfrm>
          <a:prstGeom prst="rect">
            <a:avLst/>
          </a:prstGeom>
          <a:noFill/>
        </p:spPr>
        <p:txBody>
          <a:bodyPr wrap="square">
            <a:spAutoFit/>
          </a:bodyPr>
          <a:lstStyle/>
          <a:p>
            <a:r>
              <a:rPr lang="en-GB" sz="2000" b="1" dirty="0">
                <a:solidFill>
                  <a:srgbClr val="FF0000"/>
                </a:solidFill>
              </a:rPr>
              <a:t>a range</a:t>
            </a:r>
          </a:p>
          <a:p>
            <a:r>
              <a:rPr lang="en-GB" dirty="0"/>
              <a:t>Now let’s see how to use the </a:t>
            </a:r>
            <a:r>
              <a:rPr lang="en-GB" dirty="0" err="1"/>
              <a:t>random.randrange</a:t>
            </a:r>
            <a:r>
              <a:rPr lang="en-GB" dirty="0"/>
              <a:t>() function to get a random integer number from the given exclusive range by specifying the increment.</a:t>
            </a:r>
          </a:p>
          <a:p>
            <a:endParaRPr lang="en-GB" dirty="0"/>
          </a:p>
          <a:p>
            <a:r>
              <a:rPr lang="en-GB" b="1" dirty="0"/>
              <a:t>Syntax</a:t>
            </a:r>
          </a:p>
          <a:p>
            <a:r>
              <a:rPr lang="en-GB" dirty="0" err="1"/>
              <a:t>random.randrange</a:t>
            </a:r>
            <a:r>
              <a:rPr lang="en-GB" dirty="0"/>
              <a:t>(start, stop[, step])</a:t>
            </a:r>
          </a:p>
          <a:p>
            <a:endParaRPr lang="en-GB" dirty="0"/>
          </a:p>
          <a:p>
            <a:r>
              <a:rPr lang="en-GB" dirty="0"/>
              <a:t>This function returns a random integer from a range(start, stop, step). For example, </a:t>
            </a:r>
            <a:r>
              <a:rPr lang="en-GB" dirty="0" err="1"/>
              <a:t>random.randrange</a:t>
            </a:r>
            <a:r>
              <a:rPr lang="en-GB" dirty="0"/>
              <a:t>(0, 10, 2) will generate any random numbers from [0, 2, 4, 6, 8].</a:t>
            </a:r>
          </a:p>
          <a:p>
            <a:endParaRPr lang="en-GB" dirty="0"/>
          </a:p>
          <a:p>
            <a:r>
              <a:rPr lang="en-GB" b="1" dirty="0">
                <a:solidFill>
                  <a:srgbClr val="FF0000"/>
                </a:solidFill>
              </a:rPr>
              <a:t>Parameters</a:t>
            </a:r>
          </a:p>
          <a:p>
            <a:endParaRPr lang="en-GB" dirty="0"/>
          </a:p>
          <a:p>
            <a:r>
              <a:rPr lang="en-GB" dirty="0"/>
              <a:t>It takes three parameters. Out of three, two parameters are optional. i.e., start and step are optional.</a:t>
            </a:r>
          </a:p>
          <a:p>
            <a:endParaRPr lang="en-GB" dirty="0"/>
          </a:p>
          <a:p>
            <a:pPr marL="285750" indent="-285750">
              <a:buFont typeface="Wingdings" panose="05000000000000000000" pitchFamily="2" charset="2"/>
              <a:buChar char="q"/>
            </a:pPr>
            <a:r>
              <a:rPr lang="en-GB" dirty="0"/>
              <a:t>start: it is the star number in a range. i.e., lower limit. The default value is 0 if not specified.</a:t>
            </a:r>
          </a:p>
          <a:p>
            <a:pPr marL="285750" indent="-285750">
              <a:buFont typeface="Wingdings" panose="05000000000000000000" pitchFamily="2" charset="2"/>
              <a:buChar char="q"/>
            </a:pPr>
            <a:r>
              <a:rPr lang="en-GB" dirty="0"/>
              <a:t>stop: It is the end/last number in a range. It is the upper limit.</a:t>
            </a:r>
          </a:p>
          <a:p>
            <a:pPr marL="285750" indent="-285750">
              <a:buFont typeface="Wingdings" panose="05000000000000000000" pitchFamily="2" charset="2"/>
              <a:buChar char="q"/>
            </a:pPr>
            <a:r>
              <a:rPr lang="en-GB" dirty="0"/>
              <a:t>step: Specify the increment value in range. The generated random number is divisible by step. The default value is 1 if not specified.</a:t>
            </a:r>
          </a:p>
        </p:txBody>
      </p:sp>
    </p:spTree>
    <p:extLst>
      <p:ext uri="{BB962C8B-B14F-4D97-AF65-F5344CB8AC3E}">
        <p14:creationId xmlns:p14="http://schemas.microsoft.com/office/powerpoint/2010/main" val="134590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A7497-49CF-E6E4-1132-976291A0D7C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1A00D9-D5DB-ED3A-7B7C-5C6ACF863812}"/>
              </a:ext>
            </a:extLst>
          </p:cNvPr>
          <p:cNvSpPr txBox="1"/>
          <p:nvPr/>
        </p:nvSpPr>
        <p:spPr>
          <a:xfrm>
            <a:off x="138223" y="159488"/>
            <a:ext cx="11791507" cy="1261884"/>
          </a:xfrm>
          <a:prstGeom prst="rect">
            <a:avLst/>
          </a:prstGeom>
          <a:noFill/>
        </p:spPr>
        <p:txBody>
          <a:bodyPr wrap="square">
            <a:spAutoFit/>
          </a:bodyPr>
          <a:lstStyle/>
          <a:p>
            <a:r>
              <a:rPr lang="en-GB" sz="2000" b="1" dirty="0" err="1">
                <a:solidFill>
                  <a:srgbClr val="FF0000"/>
                </a:solidFill>
              </a:rPr>
              <a:t>random.randrange</a:t>
            </a:r>
            <a:r>
              <a:rPr lang="en-GB" sz="2000" b="1" dirty="0">
                <a:solidFill>
                  <a:srgbClr val="FF0000"/>
                </a:solidFill>
              </a:rPr>
              <a:t>() examples:</a:t>
            </a:r>
          </a:p>
          <a:p>
            <a:endParaRPr lang="en-GB" sz="2000" b="1" dirty="0">
              <a:solidFill>
                <a:srgbClr val="FF0000"/>
              </a:solidFill>
            </a:endParaRPr>
          </a:p>
          <a:p>
            <a:r>
              <a:rPr lang="en-GB" dirty="0"/>
              <a:t>In the following example, we are trying to print a random int in a given range. This example demonstrates all the variants of </a:t>
            </a:r>
            <a:r>
              <a:rPr lang="en-GB" dirty="0" err="1"/>
              <a:t>random.randrange</a:t>
            </a:r>
            <a:r>
              <a:rPr lang="en-GB" dirty="0"/>
              <a:t>() function.</a:t>
            </a:r>
          </a:p>
        </p:txBody>
      </p:sp>
      <p:pic>
        <p:nvPicPr>
          <p:cNvPr id="5" name="Picture 4">
            <a:extLst>
              <a:ext uri="{FF2B5EF4-FFF2-40B4-BE49-F238E27FC236}">
                <a16:creationId xmlns:a16="http://schemas.microsoft.com/office/drawing/2014/main" id="{1499C162-4C40-E178-AFFA-0E6551847DAD}"/>
              </a:ext>
            </a:extLst>
          </p:cNvPr>
          <p:cNvPicPr>
            <a:picLocks noChangeAspect="1"/>
          </p:cNvPicPr>
          <p:nvPr/>
        </p:nvPicPr>
        <p:blipFill>
          <a:blip r:embed="rId2"/>
          <a:stretch>
            <a:fillRect/>
          </a:stretch>
        </p:blipFill>
        <p:spPr>
          <a:xfrm>
            <a:off x="304357" y="1748391"/>
            <a:ext cx="4076700" cy="4743450"/>
          </a:xfrm>
          <a:prstGeom prst="rect">
            <a:avLst/>
          </a:prstGeom>
        </p:spPr>
      </p:pic>
      <p:sp>
        <p:nvSpPr>
          <p:cNvPr id="7" name="TextBox 6">
            <a:extLst>
              <a:ext uri="{FF2B5EF4-FFF2-40B4-BE49-F238E27FC236}">
                <a16:creationId xmlns:a16="http://schemas.microsoft.com/office/drawing/2014/main" id="{1E76E351-A83E-3BFC-2B65-E053747E9A34}"/>
              </a:ext>
            </a:extLst>
          </p:cNvPr>
          <p:cNvSpPr txBox="1"/>
          <p:nvPr/>
        </p:nvSpPr>
        <p:spPr>
          <a:xfrm>
            <a:off x="4898066" y="1997839"/>
            <a:ext cx="6096000" cy="3139321"/>
          </a:xfrm>
          <a:prstGeom prst="rect">
            <a:avLst/>
          </a:prstGeom>
          <a:noFill/>
        </p:spPr>
        <p:txBody>
          <a:bodyPr wrap="square">
            <a:spAutoFit/>
          </a:bodyPr>
          <a:lstStyle/>
          <a:p>
            <a:r>
              <a:rPr lang="en-GB" b="1" dirty="0">
                <a:solidFill>
                  <a:srgbClr val="FF0000"/>
                </a:solidFill>
              </a:rPr>
              <a:t>Note:</a:t>
            </a:r>
          </a:p>
          <a:p>
            <a:endParaRPr lang="en-GB" dirty="0"/>
          </a:p>
          <a:p>
            <a:r>
              <a:rPr lang="en-GB" dirty="0"/>
              <a:t>The </a:t>
            </a:r>
            <a:r>
              <a:rPr lang="en-GB" dirty="0" err="1"/>
              <a:t>randrange</a:t>
            </a:r>
            <a:r>
              <a:rPr lang="en-GB" dirty="0"/>
              <a:t>() doesn’t consider the stop number while generating a random integer. It is an exclusive random range. For example, </a:t>
            </a:r>
            <a:r>
              <a:rPr lang="en-GB" dirty="0" err="1"/>
              <a:t>randrange</a:t>
            </a:r>
            <a:r>
              <a:rPr lang="en-GB" dirty="0"/>
              <a:t>(2, 20, 2) will return any random number between 2 to 20, such as 2, 4, 6, …18. It will never select 20.</a:t>
            </a:r>
          </a:p>
          <a:p>
            <a:endParaRPr lang="en-GB" dirty="0"/>
          </a:p>
          <a:p>
            <a:r>
              <a:rPr lang="en-GB" dirty="0"/>
              <a:t>Same as </a:t>
            </a:r>
            <a:r>
              <a:rPr lang="en-GB" dirty="0" err="1"/>
              <a:t>randint</a:t>
            </a:r>
            <a:r>
              <a:rPr lang="en-GB" dirty="0"/>
              <a:t>(), you cannot use float value in </a:t>
            </a:r>
            <a:r>
              <a:rPr lang="en-GB" dirty="0" err="1"/>
              <a:t>randrange</a:t>
            </a:r>
            <a:r>
              <a:rPr lang="en-GB" dirty="0"/>
              <a:t>() too. It will raise a </a:t>
            </a:r>
            <a:r>
              <a:rPr lang="en-GB" dirty="0" err="1"/>
              <a:t>ValueError</a:t>
            </a:r>
            <a:r>
              <a:rPr lang="en-GB" dirty="0"/>
              <a:t> (non-integer </a:t>
            </a:r>
            <a:r>
              <a:rPr lang="en-GB" dirty="0" err="1"/>
              <a:t>arg</a:t>
            </a:r>
            <a:r>
              <a:rPr lang="en-GB" dirty="0"/>
              <a:t> 1 for </a:t>
            </a:r>
            <a:r>
              <a:rPr lang="en-GB" dirty="0" err="1"/>
              <a:t>randrange</a:t>
            </a:r>
            <a:r>
              <a:rPr lang="en-GB" dirty="0"/>
              <a:t>()) if you use non-integers.</a:t>
            </a:r>
          </a:p>
        </p:txBody>
      </p:sp>
    </p:spTree>
    <p:extLst>
      <p:ext uri="{BB962C8B-B14F-4D97-AF65-F5344CB8AC3E}">
        <p14:creationId xmlns:p14="http://schemas.microsoft.com/office/powerpoint/2010/main" val="3350721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08098-8130-6584-C3D0-F4FDB2DCC0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549800-0D29-7F50-8E2B-3968C891CE99}"/>
              </a:ext>
            </a:extLst>
          </p:cNvPr>
          <p:cNvSpPr txBox="1"/>
          <p:nvPr/>
        </p:nvSpPr>
        <p:spPr>
          <a:xfrm>
            <a:off x="159488" y="148856"/>
            <a:ext cx="11802140" cy="1261884"/>
          </a:xfrm>
          <a:prstGeom prst="rect">
            <a:avLst/>
          </a:prstGeom>
          <a:noFill/>
        </p:spPr>
        <p:txBody>
          <a:bodyPr wrap="square">
            <a:spAutoFit/>
          </a:bodyPr>
          <a:lstStyle/>
          <a:p>
            <a:r>
              <a:rPr lang="en-GB" sz="2000" b="1" dirty="0">
                <a:solidFill>
                  <a:srgbClr val="FF0000"/>
                </a:solidFill>
              </a:rPr>
              <a:t>Random number of a specific length</a:t>
            </a:r>
          </a:p>
          <a:p>
            <a:endParaRPr lang="en-GB" sz="2000" b="1" dirty="0">
              <a:solidFill>
                <a:srgbClr val="FF0000"/>
              </a:solidFill>
            </a:endParaRPr>
          </a:p>
          <a:p>
            <a:r>
              <a:rPr lang="en-GB" dirty="0"/>
              <a:t>Let’s see how to generate a random number of length n. For example, any random number of length four, such as 7523, 3674. We can accomplish this using both </a:t>
            </a:r>
            <a:r>
              <a:rPr lang="en-GB" dirty="0" err="1"/>
              <a:t>randint</a:t>
            </a:r>
            <a:r>
              <a:rPr lang="en-GB" dirty="0"/>
              <a:t>() </a:t>
            </a:r>
            <a:r>
              <a:rPr lang="en-GB" dirty="0" err="1"/>
              <a:t>randrange</a:t>
            </a:r>
            <a:r>
              <a:rPr lang="en-GB" dirty="0"/>
              <a:t>().</a:t>
            </a:r>
          </a:p>
        </p:txBody>
      </p:sp>
      <p:pic>
        <p:nvPicPr>
          <p:cNvPr id="5" name="Picture 4">
            <a:extLst>
              <a:ext uri="{FF2B5EF4-FFF2-40B4-BE49-F238E27FC236}">
                <a16:creationId xmlns:a16="http://schemas.microsoft.com/office/drawing/2014/main" id="{7FE83C87-C28E-2F44-9411-E396EE6CF714}"/>
              </a:ext>
            </a:extLst>
          </p:cNvPr>
          <p:cNvPicPr>
            <a:picLocks noChangeAspect="1"/>
          </p:cNvPicPr>
          <p:nvPr/>
        </p:nvPicPr>
        <p:blipFill>
          <a:blip r:embed="rId2"/>
          <a:stretch>
            <a:fillRect/>
          </a:stretch>
        </p:blipFill>
        <p:spPr>
          <a:xfrm>
            <a:off x="159488" y="1956722"/>
            <a:ext cx="5038725" cy="4029075"/>
          </a:xfrm>
          <a:prstGeom prst="rect">
            <a:avLst/>
          </a:prstGeom>
        </p:spPr>
      </p:pic>
      <p:sp>
        <p:nvSpPr>
          <p:cNvPr id="7" name="TextBox 6">
            <a:extLst>
              <a:ext uri="{FF2B5EF4-FFF2-40B4-BE49-F238E27FC236}">
                <a16:creationId xmlns:a16="http://schemas.microsoft.com/office/drawing/2014/main" id="{0B173DD1-A687-6361-325C-EE69AD9622AA}"/>
              </a:ext>
            </a:extLst>
          </p:cNvPr>
          <p:cNvSpPr txBox="1"/>
          <p:nvPr/>
        </p:nvSpPr>
        <p:spPr>
          <a:xfrm>
            <a:off x="5440326" y="3307577"/>
            <a:ext cx="6096000" cy="923330"/>
          </a:xfrm>
          <a:prstGeom prst="rect">
            <a:avLst/>
          </a:prstGeom>
          <a:noFill/>
        </p:spPr>
        <p:txBody>
          <a:bodyPr wrap="square">
            <a:spAutoFit/>
          </a:bodyPr>
          <a:lstStyle/>
          <a:p>
            <a:r>
              <a:rPr lang="en-GB" b="1" dirty="0">
                <a:solidFill>
                  <a:srgbClr val="FF0000"/>
                </a:solidFill>
              </a:rPr>
              <a:t>Note: </a:t>
            </a:r>
            <a:r>
              <a:rPr lang="en-GB" dirty="0"/>
              <a:t>As you can see, we set a start = 1000 and a stop = 10000 because we want to generate the random number of length 4 (from 1000 to 9999).</a:t>
            </a:r>
          </a:p>
        </p:txBody>
      </p:sp>
    </p:spTree>
    <p:extLst>
      <p:ext uri="{BB962C8B-B14F-4D97-AF65-F5344CB8AC3E}">
        <p14:creationId xmlns:p14="http://schemas.microsoft.com/office/powerpoint/2010/main" val="3987546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4B01A4-9BB5-3E8D-D77E-94088C2A6E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DB28F8C-4194-F9D2-FDF2-019C1203A4B9}"/>
              </a:ext>
            </a:extLst>
          </p:cNvPr>
          <p:cNvSpPr txBox="1"/>
          <p:nvPr/>
        </p:nvSpPr>
        <p:spPr>
          <a:xfrm>
            <a:off x="876693" y="2533476"/>
            <a:ext cx="3455821" cy="3447832"/>
          </a:xfrm>
          <a:prstGeom prst="rect">
            <a:avLst/>
          </a:prstGeom>
        </p:spPr>
        <p:txBody>
          <a:bodyPr vert="horz" lIns="91440" tIns="45720" rIns="91440" bIns="45720" rtlCol="0" anchor="t">
            <a:normAutofit/>
          </a:bodyPr>
          <a:lstStyle/>
          <a:p>
            <a:pPr indent="-228600">
              <a:lnSpc>
                <a:spcPct val="90000"/>
              </a:lnSpc>
              <a:spcBef>
                <a:spcPts val="2250"/>
              </a:spcBef>
              <a:spcAft>
                <a:spcPts val="1875"/>
              </a:spcAft>
              <a:buFont typeface="Arial" panose="020B0604020202020204" pitchFamily="34" charset="0"/>
              <a:buChar char="•"/>
            </a:pPr>
            <a:r>
              <a:rPr lang="en-US" sz="2000" b="1" i="0" dirty="0">
                <a:solidFill>
                  <a:srgbClr val="FF0000"/>
                </a:solidFill>
                <a:effectLst/>
              </a:rPr>
              <a:t>Random integer number multiple of n</a:t>
            </a:r>
          </a:p>
          <a:p>
            <a:pPr indent="-228600">
              <a:lnSpc>
                <a:spcPct val="90000"/>
              </a:lnSpc>
              <a:spcAft>
                <a:spcPts val="1500"/>
              </a:spcAft>
              <a:buFont typeface="Arial" panose="020B0604020202020204" pitchFamily="34" charset="0"/>
              <a:buChar char="•"/>
            </a:pPr>
            <a:r>
              <a:rPr lang="en-US" sz="2000" b="0" i="0" dirty="0">
                <a:effectLst/>
              </a:rPr>
              <a:t>For example, let’s generate a random number between x and y multiple of 3 like 3, 6, 39, 66.</a:t>
            </a:r>
          </a:p>
        </p:txBody>
      </p:sp>
      <p:pic>
        <p:nvPicPr>
          <p:cNvPr id="5" name="Picture 4" descr="A screen shot of a computer code&#10;&#10;AI-generated content may be incorrect.">
            <a:extLst>
              <a:ext uri="{FF2B5EF4-FFF2-40B4-BE49-F238E27FC236}">
                <a16:creationId xmlns:a16="http://schemas.microsoft.com/office/drawing/2014/main" id="{85AD34FF-2352-AB44-D231-0FBF0C13149D}"/>
              </a:ext>
            </a:extLst>
          </p:cNvPr>
          <p:cNvPicPr>
            <a:picLocks noChangeAspect="1"/>
          </p:cNvPicPr>
          <p:nvPr/>
        </p:nvPicPr>
        <p:blipFill>
          <a:blip r:embed="rId2"/>
          <a:stretch>
            <a:fillRect/>
          </a:stretch>
        </p:blipFill>
        <p:spPr>
          <a:xfrm>
            <a:off x="4987672" y="1524838"/>
            <a:ext cx="6389346" cy="3817634"/>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3116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DBC45C-8D53-4595-0E7D-CD2B50C43E1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C698F9-25F8-9046-A53B-8AC6167F7C5B}"/>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Bef>
                <a:spcPts val="2250"/>
              </a:spcBef>
              <a:spcAft>
                <a:spcPts val="1875"/>
              </a:spcAft>
              <a:buFont typeface="Arial" panose="020B0604020202020204" pitchFamily="34" charset="0"/>
              <a:buChar char="•"/>
            </a:pPr>
            <a:r>
              <a:rPr lang="en-US" sz="2200" b="1" i="0" dirty="0">
                <a:solidFill>
                  <a:srgbClr val="FF0000"/>
                </a:solidFill>
                <a:effectLst/>
              </a:rPr>
              <a:t>Random negative integer</a:t>
            </a:r>
          </a:p>
          <a:p>
            <a:pPr indent="-228600">
              <a:lnSpc>
                <a:spcPct val="90000"/>
              </a:lnSpc>
              <a:spcAft>
                <a:spcPts val="1500"/>
              </a:spcAft>
              <a:buFont typeface="Arial" panose="020B0604020202020204" pitchFamily="34" charset="0"/>
              <a:buChar char="•"/>
            </a:pPr>
            <a:r>
              <a:rPr lang="en-US" sz="2200" b="0" i="0" dirty="0">
                <a:effectLst/>
              </a:rPr>
              <a:t>Let’s see how to generate a random negative integer between -60 to -6.</a:t>
            </a:r>
          </a:p>
        </p:txBody>
      </p:sp>
      <p:pic>
        <p:nvPicPr>
          <p:cNvPr id="7" name="Picture 6" descr="A computer code with text&#10;&#10;AI-generated content may be incorrect.">
            <a:extLst>
              <a:ext uri="{FF2B5EF4-FFF2-40B4-BE49-F238E27FC236}">
                <a16:creationId xmlns:a16="http://schemas.microsoft.com/office/drawing/2014/main" id="{9B4072A5-7062-C611-8A06-28051F6559B5}"/>
              </a:ext>
            </a:extLst>
          </p:cNvPr>
          <p:cNvPicPr>
            <a:picLocks noChangeAspect="1"/>
          </p:cNvPicPr>
          <p:nvPr/>
        </p:nvPicPr>
        <p:blipFill>
          <a:blip r:embed="rId2"/>
          <a:stretch>
            <a:fillRect/>
          </a:stretch>
        </p:blipFill>
        <p:spPr>
          <a:xfrm>
            <a:off x="4654296" y="1547736"/>
            <a:ext cx="6903720" cy="3762527"/>
          </a:xfrm>
          <a:prstGeom prst="rect">
            <a:avLst/>
          </a:prstGeom>
        </p:spPr>
      </p:pic>
    </p:spTree>
    <p:extLst>
      <p:ext uri="{BB962C8B-B14F-4D97-AF65-F5344CB8AC3E}">
        <p14:creationId xmlns:p14="http://schemas.microsoft.com/office/powerpoint/2010/main" val="347226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C36D1-FDF7-D7A8-15CA-AC5022F3D85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D790041-0924-4BBA-91B9-49EC33651126}"/>
              </a:ext>
            </a:extLst>
          </p:cNvPr>
          <p:cNvSpPr txBox="1"/>
          <p:nvPr/>
        </p:nvSpPr>
        <p:spPr>
          <a:xfrm>
            <a:off x="284421" y="309748"/>
            <a:ext cx="6097772" cy="369332"/>
          </a:xfrm>
          <a:prstGeom prst="rect">
            <a:avLst/>
          </a:prstGeom>
          <a:noFill/>
        </p:spPr>
        <p:txBody>
          <a:bodyPr wrap="square">
            <a:spAutoFit/>
          </a:bodyPr>
          <a:lstStyle/>
          <a:p>
            <a:pPr algn="l">
              <a:spcBef>
                <a:spcPts val="2250"/>
              </a:spcBef>
              <a:spcAft>
                <a:spcPts val="1875"/>
              </a:spcAft>
            </a:pPr>
            <a:r>
              <a:rPr lang="en-GB" b="1" i="0" dirty="0">
                <a:solidFill>
                  <a:srgbClr val="FF0000"/>
                </a:solidFill>
                <a:effectLst/>
                <a:latin typeface="Inter-Bold"/>
              </a:rPr>
              <a:t>Generate random positive or negative integer</a:t>
            </a:r>
          </a:p>
        </p:txBody>
      </p:sp>
      <p:sp>
        <p:nvSpPr>
          <p:cNvPr id="5" name="TextBox 4">
            <a:extLst>
              <a:ext uri="{FF2B5EF4-FFF2-40B4-BE49-F238E27FC236}">
                <a16:creationId xmlns:a16="http://schemas.microsoft.com/office/drawing/2014/main" id="{46EF7ED5-83EE-90E1-3458-83E22359E704}"/>
              </a:ext>
            </a:extLst>
          </p:cNvPr>
          <p:cNvSpPr txBox="1"/>
          <p:nvPr/>
        </p:nvSpPr>
        <p:spPr>
          <a:xfrm>
            <a:off x="284421" y="3520781"/>
            <a:ext cx="6097772" cy="369332"/>
          </a:xfrm>
          <a:prstGeom prst="rect">
            <a:avLst/>
          </a:prstGeom>
          <a:noFill/>
        </p:spPr>
        <p:txBody>
          <a:bodyPr wrap="square">
            <a:spAutoFit/>
          </a:bodyPr>
          <a:lstStyle/>
          <a:p>
            <a:pPr algn="l">
              <a:spcBef>
                <a:spcPts val="2250"/>
              </a:spcBef>
              <a:spcAft>
                <a:spcPts val="1875"/>
              </a:spcAft>
            </a:pPr>
            <a:r>
              <a:rPr lang="en-US" b="1" i="0" dirty="0">
                <a:solidFill>
                  <a:srgbClr val="FF0000"/>
                </a:solidFill>
                <a:effectLst/>
                <a:latin typeface="Inter-Bold"/>
              </a:rPr>
              <a:t>Randomly generate 1 or -1</a:t>
            </a:r>
          </a:p>
        </p:txBody>
      </p:sp>
      <p:pic>
        <p:nvPicPr>
          <p:cNvPr id="7" name="Picture 6">
            <a:extLst>
              <a:ext uri="{FF2B5EF4-FFF2-40B4-BE49-F238E27FC236}">
                <a16:creationId xmlns:a16="http://schemas.microsoft.com/office/drawing/2014/main" id="{44634B8A-1E31-7D98-F710-821BB3822364}"/>
              </a:ext>
            </a:extLst>
          </p:cNvPr>
          <p:cNvPicPr>
            <a:picLocks noChangeAspect="1"/>
          </p:cNvPicPr>
          <p:nvPr/>
        </p:nvPicPr>
        <p:blipFill>
          <a:blip r:embed="rId2"/>
          <a:stretch>
            <a:fillRect/>
          </a:stretch>
        </p:blipFill>
        <p:spPr>
          <a:xfrm>
            <a:off x="3267075" y="920456"/>
            <a:ext cx="5657850" cy="2600325"/>
          </a:xfrm>
          <a:prstGeom prst="rect">
            <a:avLst/>
          </a:prstGeom>
        </p:spPr>
      </p:pic>
      <p:pic>
        <p:nvPicPr>
          <p:cNvPr id="9" name="Picture 8">
            <a:extLst>
              <a:ext uri="{FF2B5EF4-FFF2-40B4-BE49-F238E27FC236}">
                <a16:creationId xmlns:a16="http://schemas.microsoft.com/office/drawing/2014/main" id="{4A2D4B62-6143-471E-9699-BE32711CCD11}"/>
              </a:ext>
            </a:extLst>
          </p:cNvPr>
          <p:cNvPicPr>
            <a:picLocks noChangeAspect="1"/>
          </p:cNvPicPr>
          <p:nvPr/>
        </p:nvPicPr>
        <p:blipFill>
          <a:blip r:embed="rId3"/>
          <a:stretch>
            <a:fillRect/>
          </a:stretch>
        </p:blipFill>
        <p:spPr>
          <a:xfrm>
            <a:off x="3424459" y="4155705"/>
            <a:ext cx="5156015" cy="2334733"/>
          </a:xfrm>
          <a:prstGeom prst="rect">
            <a:avLst/>
          </a:prstGeom>
        </p:spPr>
      </p:pic>
      <p:sp>
        <p:nvSpPr>
          <p:cNvPr id="10" name="Rectangle 1">
            <a:extLst>
              <a:ext uri="{FF2B5EF4-FFF2-40B4-BE49-F238E27FC236}">
                <a16:creationId xmlns:a16="http://schemas.microsoft.com/office/drawing/2014/main" id="{54DCEA52-8C0F-BDAC-A044-8F4F92783D4D}"/>
              </a:ext>
            </a:extLst>
          </p:cNvPr>
          <p:cNvSpPr>
            <a:spLocks noChangeArrowheads="1"/>
          </p:cNvSpPr>
          <p:nvPr/>
        </p:nvSpPr>
        <p:spPr bwMode="auto">
          <a:xfrm>
            <a:off x="286193" y="6193205"/>
            <a:ext cx="11696700" cy="338554"/>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22222"/>
                </a:solidFill>
                <a:effectLst/>
                <a:latin typeface="Inter-Regular"/>
              </a:rPr>
              <a:t>Note</a:t>
            </a:r>
            <a:r>
              <a:rPr kumimoji="0" lang="en-US" altLang="en-US" sz="1600" b="0" i="0" u="none" strike="noStrike" cap="none" normalizeH="0" baseline="0" dirty="0">
                <a:ln>
                  <a:noFill/>
                </a:ln>
                <a:solidFill>
                  <a:srgbClr val="222222"/>
                </a:solidFill>
                <a:effectLst/>
                <a:latin typeface="Inter-Regular"/>
              </a:rPr>
              <a:t>: we used </a:t>
            </a:r>
            <a:r>
              <a:rPr kumimoji="0" lang="en-US" altLang="en-US" sz="1600" b="0" i="0" u="sng" strike="noStrike" cap="none" normalizeH="0" baseline="0" dirty="0" err="1">
                <a:ln>
                  <a:noFill/>
                </a:ln>
                <a:solidFill>
                  <a:srgbClr val="1E69DE"/>
                </a:solidFill>
                <a:effectLst/>
                <a:latin typeface="Inter-Regular"/>
                <a:hlinkClick r:id="rId4"/>
              </a:rPr>
              <a:t>random.choice</a:t>
            </a:r>
            <a:r>
              <a:rPr kumimoji="0" lang="en-US" altLang="en-US" sz="1600" b="0" i="0" u="sng" strike="noStrike" cap="none" normalizeH="0" baseline="0" dirty="0">
                <a:ln>
                  <a:noFill/>
                </a:ln>
                <a:solidFill>
                  <a:srgbClr val="1E69DE"/>
                </a:solidFill>
                <a:effectLst/>
                <a:latin typeface="Inter-Regular"/>
                <a:hlinkClick r:id="rId4"/>
              </a:rPr>
              <a:t>()</a:t>
            </a:r>
            <a:r>
              <a:rPr kumimoji="0" lang="en-US" altLang="en-US" sz="1600" b="0" i="0" u="none" strike="noStrike" cap="none" normalizeH="0" baseline="0" dirty="0">
                <a:ln>
                  <a:noFill/>
                </a:ln>
                <a:solidFill>
                  <a:srgbClr val="222222"/>
                </a:solidFill>
                <a:effectLst/>
                <a:latin typeface="Inter-Regular"/>
              </a:rPr>
              <a:t> to choose a single number from the list of numbers. Here our list is </a:t>
            </a:r>
            <a:r>
              <a:rPr kumimoji="0" lang="en-US" altLang="en-US" sz="1600" b="0" i="0" u="none" strike="noStrike" cap="none" normalizeH="0" baseline="0" dirty="0">
                <a:ln>
                  <a:noFill/>
                </a:ln>
                <a:solidFill>
                  <a:srgbClr val="6C0B24"/>
                </a:solidFill>
                <a:effectLst/>
                <a:latin typeface="Consolas" panose="020B0609020204030204" pitchFamily="49" charset="0"/>
              </a:rPr>
              <a:t>[-1, 1]</a:t>
            </a:r>
            <a:r>
              <a:rPr kumimoji="0" lang="en-US" altLang="en-US" sz="1600" b="0" i="0" u="none" strike="noStrike" cap="none" normalizeH="0" baseline="0" dirty="0">
                <a:ln>
                  <a:noFill/>
                </a:ln>
                <a:solidFill>
                  <a:srgbClr val="222222"/>
                </a:solidFill>
                <a:effectLst/>
                <a:latin typeface="Inter-Regular"/>
              </a:rPr>
              <a:t>.</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5340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C7FA3-70FC-9EE7-8349-34ACE93D40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509599B-1BA1-5E55-76EA-9E7390FFBAB0}"/>
              </a:ext>
            </a:extLst>
          </p:cNvPr>
          <p:cNvSpPr txBox="1"/>
          <p:nvPr/>
        </p:nvSpPr>
        <p:spPr>
          <a:xfrm>
            <a:off x="191385" y="148856"/>
            <a:ext cx="11897833" cy="1477328"/>
          </a:xfrm>
          <a:prstGeom prst="rect">
            <a:avLst/>
          </a:prstGeom>
          <a:noFill/>
        </p:spPr>
        <p:txBody>
          <a:bodyPr wrap="square">
            <a:spAutoFit/>
          </a:bodyPr>
          <a:lstStyle/>
          <a:p>
            <a:r>
              <a:rPr lang="en-GB" b="1" dirty="0">
                <a:solidFill>
                  <a:srgbClr val="FF0000"/>
                </a:solidFill>
              </a:rPr>
              <a:t>Generate a list of random integer numbers</a:t>
            </a:r>
          </a:p>
          <a:p>
            <a:endParaRPr lang="en-GB" b="1" dirty="0">
              <a:solidFill>
                <a:srgbClr val="FF0000"/>
              </a:solidFill>
            </a:endParaRPr>
          </a:p>
          <a:p>
            <a:r>
              <a:rPr lang="en-GB" dirty="0"/>
              <a:t>In this section, we will see how to generate multiple random numbers. Sometimes we need a sample list to perform testing. In this case, instead of creating it manually, we can create a list with random integers using a </a:t>
            </a:r>
            <a:r>
              <a:rPr lang="en-GB" dirty="0" err="1"/>
              <a:t>randint</a:t>
            </a:r>
            <a:r>
              <a:rPr lang="en-GB" dirty="0"/>
              <a:t>() or </a:t>
            </a:r>
            <a:r>
              <a:rPr lang="en-GB" dirty="0" err="1"/>
              <a:t>randrange</a:t>
            </a:r>
            <a:r>
              <a:rPr lang="en-GB" dirty="0"/>
              <a:t>(). In this example, we will see how to create a list of 10 random integers.</a:t>
            </a:r>
          </a:p>
        </p:txBody>
      </p:sp>
      <p:pic>
        <p:nvPicPr>
          <p:cNvPr id="6" name="Picture 5">
            <a:extLst>
              <a:ext uri="{FF2B5EF4-FFF2-40B4-BE49-F238E27FC236}">
                <a16:creationId xmlns:a16="http://schemas.microsoft.com/office/drawing/2014/main" id="{35BCED23-D079-5839-ECB5-9C66DB6AD5FC}"/>
              </a:ext>
            </a:extLst>
          </p:cNvPr>
          <p:cNvPicPr>
            <a:picLocks noChangeAspect="1"/>
          </p:cNvPicPr>
          <p:nvPr/>
        </p:nvPicPr>
        <p:blipFill>
          <a:blip r:embed="rId2"/>
          <a:stretch>
            <a:fillRect/>
          </a:stretch>
        </p:blipFill>
        <p:spPr>
          <a:xfrm>
            <a:off x="2360871" y="2226081"/>
            <a:ext cx="6896100" cy="3724275"/>
          </a:xfrm>
          <a:prstGeom prst="rect">
            <a:avLst/>
          </a:prstGeom>
        </p:spPr>
      </p:pic>
    </p:spTree>
    <p:extLst>
      <p:ext uri="{BB962C8B-B14F-4D97-AF65-F5344CB8AC3E}">
        <p14:creationId xmlns:p14="http://schemas.microsoft.com/office/powerpoint/2010/main" val="3155387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741DB-CB7C-7C0C-ECC5-270338E050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C228F6-A433-142A-30DD-D0D3823E91E7}"/>
              </a:ext>
            </a:extLst>
          </p:cNvPr>
          <p:cNvSpPr txBox="1"/>
          <p:nvPr/>
        </p:nvSpPr>
        <p:spPr>
          <a:xfrm>
            <a:off x="170120" y="361507"/>
            <a:ext cx="11674548" cy="3724096"/>
          </a:xfrm>
          <a:prstGeom prst="rect">
            <a:avLst/>
          </a:prstGeom>
          <a:noFill/>
        </p:spPr>
        <p:txBody>
          <a:bodyPr wrap="square">
            <a:spAutoFit/>
          </a:bodyPr>
          <a:lstStyle/>
          <a:p>
            <a:r>
              <a:rPr lang="en-GB" sz="2000" b="1" dirty="0">
                <a:solidFill>
                  <a:srgbClr val="FF0000"/>
                </a:solidFill>
              </a:rPr>
              <a:t>How to Use a random module</a:t>
            </a:r>
          </a:p>
          <a:p>
            <a:r>
              <a:rPr lang="en-GB" dirty="0"/>
              <a:t>You need to import the random module in your program, and you are ready to use this module. Use the following statement to import the random module in your code.</a:t>
            </a:r>
          </a:p>
          <a:p>
            <a:endParaRPr lang="en-GB" dirty="0"/>
          </a:p>
          <a:p>
            <a:r>
              <a:rPr lang="en-GB" dirty="0"/>
              <a:t>import random</a:t>
            </a:r>
          </a:p>
          <a:p>
            <a:endParaRPr lang="en-GB" dirty="0"/>
          </a:p>
          <a:p>
            <a:r>
              <a:rPr lang="en-GB" b="1" dirty="0">
                <a:solidFill>
                  <a:srgbClr val="FF0000"/>
                </a:solidFill>
              </a:rPr>
              <a:t>Example</a:t>
            </a:r>
          </a:p>
          <a:p>
            <a:endParaRPr lang="en-GB" dirty="0"/>
          </a:p>
          <a:p>
            <a:r>
              <a:rPr lang="en-GB" dirty="0"/>
              <a:t>import random</a:t>
            </a:r>
          </a:p>
          <a:p>
            <a:r>
              <a:rPr lang="en-GB" dirty="0"/>
              <a:t>print("Printing random number using </a:t>
            </a:r>
            <a:r>
              <a:rPr lang="en-GB" dirty="0" err="1"/>
              <a:t>random.random</a:t>
            </a:r>
            <a:r>
              <a:rPr lang="en-GB" dirty="0"/>
              <a:t>()")</a:t>
            </a:r>
          </a:p>
          <a:p>
            <a:r>
              <a:rPr lang="en-GB" dirty="0"/>
              <a:t>print(</a:t>
            </a:r>
            <a:r>
              <a:rPr lang="en-GB" dirty="0" err="1"/>
              <a:t>random.random</a:t>
            </a:r>
            <a:r>
              <a:rPr lang="en-GB" dirty="0"/>
              <a:t>())</a:t>
            </a:r>
          </a:p>
          <a:p>
            <a:endParaRPr lang="en-GB" dirty="0"/>
          </a:p>
          <a:p>
            <a:r>
              <a:rPr lang="en-GB" dirty="0"/>
              <a:t># Output 0.5015127958234789</a:t>
            </a:r>
          </a:p>
        </p:txBody>
      </p:sp>
      <p:sp>
        <p:nvSpPr>
          <p:cNvPr id="5" name="TextBox 4">
            <a:extLst>
              <a:ext uri="{FF2B5EF4-FFF2-40B4-BE49-F238E27FC236}">
                <a16:creationId xmlns:a16="http://schemas.microsoft.com/office/drawing/2014/main" id="{2A2E7014-E0EA-F66F-DE7F-7579B1E48AAD}"/>
              </a:ext>
            </a:extLst>
          </p:cNvPr>
          <p:cNvSpPr txBox="1"/>
          <p:nvPr/>
        </p:nvSpPr>
        <p:spPr>
          <a:xfrm>
            <a:off x="170120" y="4496767"/>
            <a:ext cx="11419367" cy="1477328"/>
          </a:xfrm>
          <a:prstGeom prst="rect">
            <a:avLst/>
          </a:prstGeom>
          <a:noFill/>
        </p:spPr>
        <p:txBody>
          <a:bodyPr wrap="square">
            <a:spAutoFit/>
          </a:bodyPr>
          <a:lstStyle/>
          <a:p>
            <a:r>
              <a:rPr lang="en-GB" b="1" dirty="0">
                <a:solidFill>
                  <a:srgbClr val="FF0000"/>
                </a:solidFill>
              </a:rPr>
              <a:t>As you can see in the result, we have got 0.50. You may get a different number.</a:t>
            </a:r>
          </a:p>
          <a:p>
            <a:endParaRPr lang="en-GB" dirty="0"/>
          </a:p>
          <a:p>
            <a:pPr marL="285750" indent="-285750">
              <a:buFont typeface="Wingdings" panose="05000000000000000000" pitchFamily="2" charset="2"/>
              <a:buChar char="q"/>
            </a:pPr>
            <a:r>
              <a:rPr lang="en-GB" dirty="0"/>
              <a:t>The </a:t>
            </a:r>
            <a:r>
              <a:rPr lang="en-GB" dirty="0" err="1"/>
              <a:t>random.random</a:t>
            </a:r>
            <a:r>
              <a:rPr lang="en-GB" dirty="0"/>
              <a:t>() is the most basic function of the random module.</a:t>
            </a:r>
          </a:p>
          <a:p>
            <a:pPr marL="285750" indent="-285750">
              <a:buFont typeface="Wingdings" panose="05000000000000000000" pitchFamily="2" charset="2"/>
              <a:buChar char="q"/>
            </a:pPr>
            <a:r>
              <a:rPr lang="en-GB" dirty="0"/>
              <a:t>Almost all functions of the random module depend on the basic function random().</a:t>
            </a:r>
          </a:p>
          <a:p>
            <a:pPr marL="285750" indent="-285750">
              <a:buFont typeface="Wingdings" panose="05000000000000000000" pitchFamily="2" charset="2"/>
              <a:buChar char="q"/>
            </a:pPr>
            <a:r>
              <a:rPr lang="en-GB" dirty="0"/>
              <a:t>random() return the next random floating-point number in the range [0.0, 1.0).</a:t>
            </a:r>
          </a:p>
        </p:txBody>
      </p:sp>
    </p:spTree>
    <p:extLst>
      <p:ext uri="{BB962C8B-B14F-4D97-AF65-F5344CB8AC3E}">
        <p14:creationId xmlns:p14="http://schemas.microsoft.com/office/powerpoint/2010/main" val="4002906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D9828-24EF-9F13-35BA-890E512F64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A433A3-75E3-5176-837C-EEF2E3E53748}"/>
              </a:ext>
            </a:extLst>
          </p:cNvPr>
          <p:cNvSpPr txBox="1"/>
          <p:nvPr/>
        </p:nvSpPr>
        <p:spPr>
          <a:xfrm>
            <a:off x="180753" y="191386"/>
            <a:ext cx="11802140" cy="6771084"/>
          </a:xfrm>
          <a:prstGeom prst="rect">
            <a:avLst/>
          </a:prstGeom>
          <a:noFill/>
        </p:spPr>
        <p:txBody>
          <a:bodyPr wrap="square">
            <a:spAutoFit/>
          </a:bodyPr>
          <a:lstStyle/>
          <a:p>
            <a:r>
              <a:rPr lang="en-GB" sz="2000" dirty="0">
                <a:solidFill>
                  <a:srgbClr val="FF0000"/>
                </a:solidFill>
              </a:rPr>
              <a:t>Create a list of random numbers without duplicates</a:t>
            </a:r>
          </a:p>
          <a:p>
            <a:r>
              <a:rPr lang="en-GB" dirty="0"/>
              <a:t>Note: In the above example, there is a chance of occurring a duplicate number in a list.</a:t>
            </a:r>
          </a:p>
          <a:p>
            <a:endParaRPr lang="en-GB" dirty="0"/>
          </a:p>
          <a:p>
            <a:r>
              <a:rPr lang="en-GB" dirty="0"/>
              <a:t>If you want to make sure each number in the list is unique, use the </a:t>
            </a:r>
            <a:r>
              <a:rPr lang="en-GB" dirty="0" err="1"/>
              <a:t>random.sample</a:t>
            </a:r>
            <a:r>
              <a:rPr lang="en-GB" dirty="0"/>
              <a:t>() method to generate a list of unique random numbers.</a:t>
            </a:r>
          </a:p>
          <a:p>
            <a:endParaRPr lang="en-GB" dirty="0"/>
          </a:p>
          <a:p>
            <a:r>
              <a:rPr lang="en-GB" dirty="0"/>
              <a:t>The sample() returns a sampled list of selected random numbers within a range of values.</a:t>
            </a:r>
          </a:p>
          <a:p>
            <a:r>
              <a:rPr lang="en-GB" dirty="0"/>
              <a:t>It never repeats the element so that we can get a list of random numbers without duplicates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solidFill>
                  <a:srgbClr val="FF0000"/>
                </a:solidFill>
              </a:rPr>
              <a:t>Note</a:t>
            </a:r>
            <a:r>
              <a:rPr lang="en-GB" dirty="0"/>
              <a:t>: You can also use the step parameter of the range() function to specify the increment. For example, you want a list of 10 random numbers, but each integer in a list must be divisible by 5, then use </a:t>
            </a:r>
            <a:r>
              <a:rPr lang="en-GB" dirty="0" err="1"/>
              <a:t>random.sample</a:t>
            </a:r>
            <a:r>
              <a:rPr lang="en-GB" dirty="0"/>
              <a:t>(range(0, 1000, 5), 10)</a:t>
            </a:r>
          </a:p>
        </p:txBody>
      </p:sp>
      <p:pic>
        <p:nvPicPr>
          <p:cNvPr id="5" name="Picture 4">
            <a:extLst>
              <a:ext uri="{FF2B5EF4-FFF2-40B4-BE49-F238E27FC236}">
                <a16:creationId xmlns:a16="http://schemas.microsoft.com/office/drawing/2014/main" id="{937F5427-4816-6E1A-ADBA-12633C31AFFC}"/>
              </a:ext>
            </a:extLst>
          </p:cNvPr>
          <p:cNvPicPr>
            <a:picLocks noChangeAspect="1"/>
          </p:cNvPicPr>
          <p:nvPr/>
        </p:nvPicPr>
        <p:blipFill>
          <a:blip r:embed="rId2"/>
          <a:stretch>
            <a:fillRect/>
          </a:stretch>
        </p:blipFill>
        <p:spPr>
          <a:xfrm>
            <a:off x="1301555" y="2601686"/>
            <a:ext cx="8296275" cy="3028933"/>
          </a:xfrm>
          <a:prstGeom prst="rect">
            <a:avLst/>
          </a:prstGeom>
        </p:spPr>
      </p:pic>
    </p:spTree>
    <p:extLst>
      <p:ext uri="{BB962C8B-B14F-4D97-AF65-F5344CB8AC3E}">
        <p14:creationId xmlns:p14="http://schemas.microsoft.com/office/powerpoint/2010/main" val="2224781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C45CA2-8C71-AB57-FE2C-B50305F9155E}"/>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A7FA9E-32E3-5A9C-52B3-1798E3058C14}"/>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600" b="1" kern="1200" dirty="0">
                <a:solidFill>
                  <a:srgbClr val="FF0000"/>
                </a:solidFill>
                <a:latin typeface="+mj-lt"/>
                <a:ea typeface="+mj-ea"/>
                <a:cs typeface="+mj-cs"/>
              </a:rPr>
              <a:t>Sort random numbers list</a:t>
            </a:r>
          </a:p>
          <a:p>
            <a:pPr>
              <a:lnSpc>
                <a:spcPct val="90000"/>
              </a:lnSpc>
              <a:spcBef>
                <a:spcPct val="0"/>
              </a:spcBef>
              <a:spcAft>
                <a:spcPts val="600"/>
              </a:spcAft>
            </a:pPr>
            <a:r>
              <a:rPr lang="en-US" sz="2600" kern="1200" dirty="0">
                <a:solidFill>
                  <a:schemeClr val="tx1"/>
                </a:solidFill>
                <a:latin typeface="+mj-lt"/>
                <a:ea typeface="+mj-ea"/>
                <a:cs typeface="+mj-cs"/>
              </a:rPr>
              <a:t>Use the sort() function to sort a list of random integers in ascending order</a:t>
            </a:r>
          </a:p>
        </p:txBody>
      </p:sp>
      <p:grpSp>
        <p:nvGrpSpPr>
          <p:cNvPr id="20" name="Group 1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program&#10;&#10;AI-generated content may be incorrect.">
            <a:extLst>
              <a:ext uri="{FF2B5EF4-FFF2-40B4-BE49-F238E27FC236}">
                <a16:creationId xmlns:a16="http://schemas.microsoft.com/office/drawing/2014/main" id="{CCCF0077-0F75-6E0C-A612-8667BC64647A}"/>
              </a:ext>
            </a:extLst>
          </p:cNvPr>
          <p:cNvPicPr>
            <a:picLocks noChangeAspect="1"/>
          </p:cNvPicPr>
          <p:nvPr/>
        </p:nvPicPr>
        <p:blipFill>
          <a:blip r:embed="rId2"/>
          <a:stretch>
            <a:fillRect/>
          </a:stretch>
        </p:blipFill>
        <p:spPr>
          <a:xfrm>
            <a:off x="5922492" y="1254423"/>
            <a:ext cx="5536001" cy="4290400"/>
          </a:xfrm>
          <a:prstGeom prst="rect">
            <a:avLst/>
          </a:prstGeom>
        </p:spPr>
      </p:pic>
    </p:spTree>
    <p:extLst>
      <p:ext uri="{BB962C8B-B14F-4D97-AF65-F5344CB8AC3E}">
        <p14:creationId xmlns:p14="http://schemas.microsoft.com/office/powerpoint/2010/main" val="1356469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E4EF0-B7A7-11B3-B809-B7ECF8BE7B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D8DF619-8822-1958-82A8-05D884FF6F04}"/>
              </a:ext>
            </a:extLst>
          </p:cNvPr>
          <p:cNvSpPr txBox="1"/>
          <p:nvPr/>
        </p:nvSpPr>
        <p:spPr>
          <a:xfrm>
            <a:off x="106326" y="212651"/>
            <a:ext cx="6624083" cy="4585871"/>
          </a:xfrm>
          <a:prstGeom prst="rect">
            <a:avLst/>
          </a:prstGeom>
          <a:noFill/>
        </p:spPr>
        <p:txBody>
          <a:bodyPr wrap="square">
            <a:spAutoFit/>
          </a:bodyPr>
          <a:lstStyle/>
          <a:p>
            <a:r>
              <a:rPr lang="en-GB" sz="2000" b="1" dirty="0">
                <a:solidFill>
                  <a:srgbClr val="FF0000"/>
                </a:solidFill>
              </a:rPr>
              <a:t>Generate a secure random integer:</a:t>
            </a:r>
          </a:p>
          <a:p>
            <a:endParaRPr lang="en-GB" sz="2000" b="1" dirty="0">
              <a:solidFill>
                <a:srgbClr val="FF0000"/>
              </a:solidFill>
            </a:endParaRPr>
          </a:p>
          <a:p>
            <a:r>
              <a:rPr lang="en-GB" dirty="0"/>
              <a:t>Above all, examples are not cryptographically secure. The cryptographically secure random generator generates random numbers using synchronization methods to ensure that no two processes can obtain the same number simultaneously.</a:t>
            </a:r>
          </a:p>
          <a:p>
            <a:endParaRPr lang="en-GB" dirty="0"/>
          </a:p>
          <a:p>
            <a:r>
              <a:rPr lang="en-GB" dirty="0"/>
              <a:t>If you are producing random numbers for a security-sensitive application, then you must use this approach.</a:t>
            </a:r>
          </a:p>
          <a:p>
            <a:endParaRPr lang="en-GB" dirty="0"/>
          </a:p>
          <a:p>
            <a:r>
              <a:rPr lang="en-GB" dirty="0"/>
              <a:t>Use the secrets module if you are using a Python version higher than 3.6.</a:t>
            </a:r>
          </a:p>
          <a:p>
            <a:endParaRPr lang="en-GB" dirty="0"/>
          </a:p>
          <a:p>
            <a:r>
              <a:rPr lang="en-GB" dirty="0"/>
              <a:t>If you are using Python version less than 3.6, then use the </a:t>
            </a:r>
            <a:r>
              <a:rPr lang="en-GB" dirty="0" err="1"/>
              <a:t>random.SystemRandom</a:t>
            </a:r>
            <a:r>
              <a:rPr lang="en-GB" dirty="0"/>
              <a:t>().</a:t>
            </a:r>
            <a:r>
              <a:rPr lang="en-GB" dirty="0" err="1"/>
              <a:t>randint</a:t>
            </a:r>
            <a:r>
              <a:rPr lang="en-GB" dirty="0"/>
              <a:t>() or </a:t>
            </a:r>
            <a:r>
              <a:rPr lang="en-GB" dirty="0" err="1"/>
              <a:t>random.SystemRandom</a:t>
            </a:r>
            <a:r>
              <a:rPr lang="en-GB" dirty="0"/>
              <a:t>().</a:t>
            </a:r>
            <a:r>
              <a:rPr lang="en-GB" dirty="0" err="1"/>
              <a:t>randrange</a:t>
            </a:r>
            <a:r>
              <a:rPr lang="en-GB" dirty="0"/>
              <a:t>() functions.</a:t>
            </a:r>
          </a:p>
        </p:txBody>
      </p:sp>
      <p:pic>
        <p:nvPicPr>
          <p:cNvPr id="5" name="Picture 4">
            <a:extLst>
              <a:ext uri="{FF2B5EF4-FFF2-40B4-BE49-F238E27FC236}">
                <a16:creationId xmlns:a16="http://schemas.microsoft.com/office/drawing/2014/main" id="{D3B5E15D-3C8A-8218-4044-26D4B05FF522}"/>
              </a:ext>
            </a:extLst>
          </p:cNvPr>
          <p:cNvPicPr>
            <a:picLocks noChangeAspect="1"/>
          </p:cNvPicPr>
          <p:nvPr/>
        </p:nvPicPr>
        <p:blipFill>
          <a:blip r:embed="rId2"/>
          <a:stretch>
            <a:fillRect/>
          </a:stretch>
        </p:blipFill>
        <p:spPr>
          <a:xfrm>
            <a:off x="6610350" y="1236589"/>
            <a:ext cx="4457700" cy="2981325"/>
          </a:xfrm>
          <a:prstGeom prst="rect">
            <a:avLst/>
          </a:prstGeom>
        </p:spPr>
      </p:pic>
    </p:spTree>
    <p:extLst>
      <p:ext uri="{BB962C8B-B14F-4D97-AF65-F5344CB8AC3E}">
        <p14:creationId xmlns:p14="http://schemas.microsoft.com/office/powerpoint/2010/main" val="1010242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E71C5-CD89-2E60-A74D-3DB0F13000C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26AF933-08E0-67E1-A4D5-2F4FE8A18BFE}"/>
              </a:ext>
            </a:extLst>
          </p:cNvPr>
          <p:cNvSpPr txBox="1"/>
          <p:nvPr/>
        </p:nvSpPr>
        <p:spPr>
          <a:xfrm>
            <a:off x="212651" y="138223"/>
            <a:ext cx="11483163" cy="2893100"/>
          </a:xfrm>
          <a:prstGeom prst="rect">
            <a:avLst/>
          </a:prstGeom>
          <a:noFill/>
        </p:spPr>
        <p:txBody>
          <a:bodyPr wrap="square">
            <a:spAutoFit/>
          </a:bodyPr>
          <a:lstStyle/>
          <a:p>
            <a:r>
              <a:rPr lang="en-GB" sz="2000" b="1" dirty="0">
                <a:solidFill>
                  <a:srgbClr val="FF0000"/>
                </a:solidFill>
              </a:rPr>
              <a:t>Create a multidimensional array of random integers</a:t>
            </a:r>
          </a:p>
          <a:p>
            <a:r>
              <a:rPr lang="en-GB" dirty="0"/>
              <a:t>Python’s NumPy module has a </a:t>
            </a:r>
            <a:r>
              <a:rPr lang="en-GB" dirty="0" err="1"/>
              <a:t>numpy.random</a:t>
            </a:r>
            <a:r>
              <a:rPr lang="en-GB" dirty="0"/>
              <a:t> package to generate random data. To create a random multidimensional array of integers within a given range, we can use the following NumPy methods:</a:t>
            </a:r>
          </a:p>
          <a:p>
            <a:endParaRPr lang="en-GB" dirty="0"/>
          </a:p>
          <a:p>
            <a:pPr marL="285750" indent="-285750">
              <a:buFont typeface="Wingdings" panose="05000000000000000000" pitchFamily="2" charset="2"/>
              <a:buChar char="q"/>
            </a:pPr>
            <a:r>
              <a:rPr lang="en-GB" b="1" dirty="0" err="1"/>
              <a:t>randint</a:t>
            </a:r>
            <a:r>
              <a:rPr lang="en-GB" b="1" dirty="0"/>
              <a:t>()</a:t>
            </a:r>
          </a:p>
          <a:p>
            <a:pPr marL="285750" indent="-285750">
              <a:buFont typeface="Wingdings" panose="05000000000000000000" pitchFamily="2" charset="2"/>
              <a:buChar char="q"/>
            </a:pPr>
            <a:r>
              <a:rPr lang="en-GB" b="1" dirty="0" err="1"/>
              <a:t>random_integers</a:t>
            </a:r>
            <a:r>
              <a:rPr lang="en-GB" b="1" dirty="0"/>
              <a:t>()</a:t>
            </a:r>
          </a:p>
          <a:p>
            <a:pPr marL="285750" indent="-285750">
              <a:buFont typeface="Wingdings" panose="05000000000000000000" pitchFamily="2" charset="2"/>
              <a:buChar char="q"/>
            </a:pPr>
            <a:r>
              <a:rPr lang="en-GB" b="1" dirty="0" err="1"/>
              <a:t>np.randint</a:t>
            </a:r>
            <a:r>
              <a:rPr lang="en-GB" b="1" dirty="0"/>
              <a:t>(low[, high, size, </a:t>
            </a:r>
            <a:r>
              <a:rPr lang="en-GB" b="1" dirty="0" err="1"/>
              <a:t>dtype</a:t>
            </a:r>
            <a:r>
              <a:rPr lang="en-GB" b="1" dirty="0"/>
              <a:t>]) to get random integers array from low (inclusive) to high (exclusive).</a:t>
            </a:r>
          </a:p>
          <a:p>
            <a:pPr marL="285750" indent="-285750">
              <a:buFont typeface="Wingdings" panose="05000000000000000000" pitchFamily="2" charset="2"/>
              <a:buChar char="q"/>
            </a:pPr>
            <a:r>
              <a:rPr lang="en-GB" b="1" dirty="0" err="1"/>
              <a:t>np.random_integers</a:t>
            </a:r>
            <a:r>
              <a:rPr lang="en-GB" b="1" dirty="0"/>
              <a:t>(low[, high, size]) to get random integer’s array between low and high, inclusive.</a:t>
            </a:r>
          </a:p>
          <a:p>
            <a:endParaRPr lang="en-GB" dirty="0"/>
          </a:p>
          <a:p>
            <a:r>
              <a:rPr lang="en-GB" b="1" dirty="0"/>
              <a:t>Now, Let see the example: </a:t>
            </a:r>
            <a:r>
              <a:rPr lang="en-US" b="1" i="0" dirty="0">
                <a:solidFill>
                  <a:srgbClr val="222222"/>
                </a:solidFill>
                <a:effectLst/>
                <a:latin typeface="Inter-Regular"/>
              </a:rPr>
              <a:t>Generate a 4 x 4 array of </a:t>
            </a:r>
            <a:r>
              <a:rPr lang="en-US" b="1" i="0" dirty="0" err="1">
                <a:solidFill>
                  <a:srgbClr val="222222"/>
                </a:solidFill>
                <a:effectLst/>
                <a:latin typeface="Inter-Regular"/>
              </a:rPr>
              <a:t>ints</a:t>
            </a:r>
            <a:r>
              <a:rPr lang="en-US" b="1" i="0" dirty="0">
                <a:solidFill>
                  <a:srgbClr val="222222"/>
                </a:solidFill>
                <a:effectLst/>
                <a:latin typeface="Inter-Regular"/>
              </a:rPr>
              <a:t> between 10 and 50, exclusive</a:t>
            </a:r>
            <a:r>
              <a:rPr lang="en-US" b="0" i="0" dirty="0">
                <a:solidFill>
                  <a:srgbClr val="222222"/>
                </a:solidFill>
                <a:effectLst/>
                <a:latin typeface="Inter-Regular"/>
              </a:rPr>
              <a:t>:</a:t>
            </a:r>
            <a:endParaRPr lang="en-GB" b="1" dirty="0"/>
          </a:p>
        </p:txBody>
      </p:sp>
      <p:pic>
        <p:nvPicPr>
          <p:cNvPr id="6" name="Picture 5">
            <a:extLst>
              <a:ext uri="{FF2B5EF4-FFF2-40B4-BE49-F238E27FC236}">
                <a16:creationId xmlns:a16="http://schemas.microsoft.com/office/drawing/2014/main" id="{F6F55644-2DA8-4D0B-61E8-621CE4DFC002}"/>
              </a:ext>
            </a:extLst>
          </p:cNvPr>
          <p:cNvPicPr>
            <a:picLocks noChangeAspect="1"/>
          </p:cNvPicPr>
          <p:nvPr/>
        </p:nvPicPr>
        <p:blipFill>
          <a:blip r:embed="rId2"/>
          <a:stretch>
            <a:fillRect/>
          </a:stretch>
        </p:blipFill>
        <p:spPr>
          <a:xfrm>
            <a:off x="212651" y="3117998"/>
            <a:ext cx="6362700" cy="3429000"/>
          </a:xfrm>
          <a:prstGeom prst="rect">
            <a:avLst/>
          </a:prstGeom>
        </p:spPr>
      </p:pic>
    </p:spTree>
    <p:extLst>
      <p:ext uri="{BB962C8B-B14F-4D97-AF65-F5344CB8AC3E}">
        <p14:creationId xmlns:p14="http://schemas.microsoft.com/office/powerpoint/2010/main" val="2555037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5F8E2-BD5B-B6E3-9680-A1D8AF0774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716DADD-83AD-FCE2-3299-7841C43BC8C7}"/>
              </a:ext>
            </a:extLst>
          </p:cNvPr>
          <p:cNvSpPr txBox="1"/>
          <p:nvPr/>
        </p:nvSpPr>
        <p:spPr>
          <a:xfrm>
            <a:off x="178095" y="288207"/>
            <a:ext cx="8678825" cy="369332"/>
          </a:xfrm>
          <a:prstGeom prst="rect">
            <a:avLst/>
          </a:prstGeom>
          <a:noFill/>
        </p:spPr>
        <p:txBody>
          <a:bodyPr wrap="square">
            <a:spAutoFit/>
          </a:bodyPr>
          <a:lstStyle/>
          <a:p>
            <a:r>
              <a:rPr lang="en-US" b="1" i="0" dirty="0">
                <a:solidFill>
                  <a:srgbClr val="FF0000"/>
                </a:solidFill>
                <a:effectLst/>
                <a:latin typeface="Inter-Regular"/>
              </a:rPr>
              <a:t>Generate a 5 x 3 array of random integers between 60 and 100, inclusive</a:t>
            </a:r>
            <a:r>
              <a:rPr lang="en-US" b="0" i="0" dirty="0">
                <a:solidFill>
                  <a:srgbClr val="FF0000"/>
                </a:solidFill>
                <a:effectLst/>
                <a:latin typeface="Inter-Regular"/>
              </a:rPr>
              <a:t>.</a:t>
            </a:r>
            <a:endParaRPr lang="en-GB" dirty="0">
              <a:solidFill>
                <a:srgbClr val="FF0000"/>
              </a:solidFill>
            </a:endParaRPr>
          </a:p>
        </p:txBody>
      </p:sp>
      <p:pic>
        <p:nvPicPr>
          <p:cNvPr id="5" name="Picture 4">
            <a:extLst>
              <a:ext uri="{FF2B5EF4-FFF2-40B4-BE49-F238E27FC236}">
                <a16:creationId xmlns:a16="http://schemas.microsoft.com/office/drawing/2014/main" id="{D8A5C732-2D17-3916-BAAE-4E8CC63BD736}"/>
              </a:ext>
            </a:extLst>
          </p:cNvPr>
          <p:cNvPicPr>
            <a:picLocks noChangeAspect="1"/>
          </p:cNvPicPr>
          <p:nvPr/>
        </p:nvPicPr>
        <p:blipFill>
          <a:blip r:embed="rId2"/>
          <a:stretch>
            <a:fillRect/>
          </a:stretch>
        </p:blipFill>
        <p:spPr>
          <a:xfrm>
            <a:off x="1008320" y="1187903"/>
            <a:ext cx="7848600" cy="3676650"/>
          </a:xfrm>
          <a:prstGeom prst="rect">
            <a:avLst/>
          </a:prstGeom>
        </p:spPr>
      </p:pic>
    </p:spTree>
    <p:extLst>
      <p:ext uri="{BB962C8B-B14F-4D97-AF65-F5344CB8AC3E}">
        <p14:creationId xmlns:p14="http://schemas.microsoft.com/office/powerpoint/2010/main" val="114023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9377B-44DB-C918-B752-595B18138C7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6691CA-E657-A663-178C-5A02F6260814}"/>
              </a:ext>
            </a:extLst>
          </p:cNvPr>
          <p:cNvSpPr txBox="1"/>
          <p:nvPr/>
        </p:nvSpPr>
        <p:spPr>
          <a:xfrm>
            <a:off x="148855" y="85061"/>
            <a:ext cx="11865935" cy="3416320"/>
          </a:xfrm>
          <a:prstGeom prst="rect">
            <a:avLst/>
          </a:prstGeom>
          <a:noFill/>
        </p:spPr>
        <p:txBody>
          <a:bodyPr wrap="square">
            <a:spAutoFit/>
          </a:bodyPr>
          <a:lstStyle/>
          <a:p>
            <a:r>
              <a:rPr lang="en-GB" b="1" dirty="0">
                <a:solidFill>
                  <a:srgbClr val="FF0000"/>
                </a:solidFill>
              </a:rPr>
              <a:t>Points to remember about </a:t>
            </a:r>
            <a:r>
              <a:rPr lang="en-GB" b="1" dirty="0" err="1">
                <a:solidFill>
                  <a:srgbClr val="FF0000"/>
                </a:solidFill>
              </a:rPr>
              <a:t>randint</a:t>
            </a:r>
            <a:r>
              <a:rPr lang="en-GB" b="1" dirty="0">
                <a:solidFill>
                  <a:srgbClr val="FF0000"/>
                </a:solidFill>
              </a:rPr>
              <a:t>() and </a:t>
            </a:r>
            <a:r>
              <a:rPr lang="en-GB" b="1" dirty="0" err="1">
                <a:solidFill>
                  <a:srgbClr val="FF0000"/>
                </a:solidFill>
              </a:rPr>
              <a:t>randrange</a:t>
            </a:r>
            <a:r>
              <a:rPr lang="en-GB" b="1" dirty="0">
                <a:solidFill>
                  <a:srgbClr val="FF0000"/>
                </a:solidFill>
              </a:rPr>
              <a:t>()</a:t>
            </a:r>
          </a:p>
          <a:p>
            <a:endParaRPr lang="en-GB" b="1" dirty="0">
              <a:solidFill>
                <a:srgbClr val="FF0000"/>
              </a:solidFill>
            </a:endParaRPr>
          </a:p>
          <a:p>
            <a:pPr marL="285750" indent="-285750">
              <a:buFont typeface="Wingdings" panose="05000000000000000000" pitchFamily="2" charset="2"/>
              <a:buChar char="q"/>
            </a:pPr>
            <a:r>
              <a:rPr lang="en-GB" dirty="0"/>
              <a:t>Use </a:t>
            </a:r>
            <a:r>
              <a:rPr lang="en-GB" dirty="0" err="1"/>
              <a:t>randint</a:t>
            </a:r>
            <a:r>
              <a:rPr lang="en-GB" dirty="0"/>
              <a:t>() when you want to generate a random number from an inclusive range.</a:t>
            </a:r>
          </a:p>
          <a:p>
            <a:pPr marL="285750" indent="-285750">
              <a:buFont typeface="Wingdings" panose="05000000000000000000" pitchFamily="2" charset="2"/>
              <a:buChar char="q"/>
            </a:pPr>
            <a:r>
              <a:rPr lang="en-GB" dirty="0"/>
              <a:t>Use </a:t>
            </a:r>
            <a:r>
              <a:rPr lang="en-GB" dirty="0" err="1"/>
              <a:t>randrange</a:t>
            </a:r>
            <a:r>
              <a:rPr lang="en-GB" dirty="0"/>
              <a:t>() when you want to generate a random number within a range by specifying the increment. It produces a random number from an exclusive range.</a:t>
            </a:r>
          </a:p>
          <a:p>
            <a:endParaRPr lang="en-GB" dirty="0"/>
          </a:p>
          <a:p>
            <a:r>
              <a:rPr lang="en-GB" dirty="0"/>
              <a:t>You should be aware of some value constraints of a </a:t>
            </a:r>
            <a:r>
              <a:rPr lang="en-GB" dirty="0" err="1"/>
              <a:t>randrange</a:t>
            </a:r>
            <a:r>
              <a:rPr lang="en-GB" dirty="0"/>
              <a:t>() function.</a:t>
            </a:r>
          </a:p>
          <a:p>
            <a:endParaRPr lang="en-GB" dirty="0"/>
          </a:p>
          <a:p>
            <a:pPr marL="285750" indent="-285750">
              <a:buFont typeface="Wingdings" panose="05000000000000000000" pitchFamily="2" charset="2"/>
              <a:buChar char="q"/>
            </a:pPr>
            <a:r>
              <a:rPr lang="en-GB" dirty="0"/>
              <a:t>The </a:t>
            </a:r>
            <a:r>
              <a:rPr lang="en-GB" dirty="0" err="1"/>
              <a:t>randint</a:t>
            </a:r>
            <a:r>
              <a:rPr lang="en-GB" dirty="0"/>
              <a:t>() rand </a:t>
            </a:r>
            <a:r>
              <a:rPr lang="en-GB" dirty="0" err="1"/>
              <a:t>randrange</a:t>
            </a:r>
            <a:r>
              <a:rPr lang="en-GB" dirty="0"/>
              <a:t>() works only with integers. You cannot use float numbers.</a:t>
            </a:r>
          </a:p>
          <a:p>
            <a:pPr marL="285750" indent="-285750">
              <a:buFont typeface="Wingdings" panose="05000000000000000000" pitchFamily="2" charset="2"/>
              <a:buChar char="q"/>
            </a:pPr>
            <a:r>
              <a:rPr lang="en-GB" dirty="0"/>
              <a:t>The step must not be 0. If it is set to 0, you will get a </a:t>
            </a:r>
            <a:r>
              <a:rPr lang="en-GB" dirty="0" err="1"/>
              <a:t>ValueError</a:t>
            </a:r>
            <a:r>
              <a:rPr lang="en-GB" dirty="0"/>
              <a:t>: zero step for </a:t>
            </a:r>
            <a:r>
              <a:rPr lang="en-GB" dirty="0" err="1"/>
              <a:t>randrange</a:t>
            </a:r>
            <a:r>
              <a:rPr lang="en-GB" dirty="0"/>
              <a:t>()</a:t>
            </a:r>
          </a:p>
          <a:p>
            <a:pPr marL="285750" indent="-285750">
              <a:buFont typeface="Wingdings" panose="05000000000000000000" pitchFamily="2" charset="2"/>
              <a:buChar char="q"/>
            </a:pPr>
            <a:r>
              <a:rPr lang="en-GB" dirty="0"/>
              <a:t>The start should not be greater than stop if you are using all positive numbers. If you set start greater than stop, you will get a </a:t>
            </a:r>
            <a:r>
              <a:rPr lang="en-GB" dirty="0" err="1"/>
              <a:t>ValueError</a:t>
            </a:r>
            <a:r>
              <a:rPr lang="en-GB" dirty="0"/>
              <a:t>: empty range for </a:t>
            </a:r>
            <a:r>
              <a:rPr lang="en-GB" dirty="0" err="1"/>
              <a:t>randrange</a:t>
            </a:r>
            <a:r>
              <a:rPr lang="en-GB" dirty="0"/>
              <a:t>()</a:t>
            </a:r>
          </a:p>
        </p:txBody>
      </p:sp>
    </p:spTree>
    <p:extLst>
      <p:ext uri="{BB962C8B-B14F-4D97-AF65-F5344CB8AC3E}">
        <p14:creationId xmlns:p14="http://schemas.microsoft.com/office/powerpoint/2010/main" val="2453117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809120-38FE-468F-0BD3-94DFF8D34B6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4833445-E0F4-E509-197D-2513EE4E255D}"/>
              </a:ext>
            </a:extLst>
          </p:cNvPr>
          <p:cNvPicPr>
            <a:picLocks noChangeAspect="1"/>
          </p:cNvPicPr>
          <p:nvPr/>
        </p:nvPicPr>
        <p:blipFill>
          <a:blip r:embed="rId2"/>
          <a:stretch>
            <a:fillRect/>
          </a:stretch>
        </p:blipFill>
        <p:spPr>
          <a:xfrm>
            <a:off x="1374759" y="643467"/>
            <a:ext cx="944248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690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15F7F0-205D-C37E-F347-520FAE959B2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AB74CC-A22B-2B72-6937-04BEBBF6C8BC}"/>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200" b="1" i="0" kern="1200">
                <a:solidFill>
                  <a:schemeClr val="bg1"/>
                </a:solidFill>
                <a:effectLst/>
                <a:latin typeface="+mj-lt"/>
                <a:ea typeface="+mj-ea"/>
                <a:cs typeface="+mj-cs"/>
              </a:rPr>
              <a:t>But, you can also set a start value greater than stop if you are using a negative step value.</a:t>
            </a:r>
            <a:endParaRPr lang="en-US" sz="2200" b="1" kern="120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CDFD538C-0A4B-F9EC-C10D-9BAEBF0F7255}"/>
              </a:ext>
            </a:extLst>
          </p:cNvPr>
          <p:cNvPicPr>
            <a:picLocks noChangeAspect="1"/>
          </p:cNvPicPr>
          <p:nvPr/>
        </p:nvPicPr>
        <p:blipFill>
          <a:blip r:embed="rId2"/>
          <a:stretch>
            <a:fillRect/>
          </a:stretch>
        </p:blipFill>
        <p:spPr>
          <a:xfrm>
            <a:off x="2064625" y="1675227"/>
            <a:ext cx="8062750" cy="4394199"/>
          </a:xfrm>
          <a:prstGeom prst="rect">
            <a:avLst/>
          </a:prstGeom>
        </p:spPr>
      </p:pic>
    </p:spTree>
    <p:extLst>
      <p:ext uri="{BB962C8B-B14F-4D97-AF65-F5344CB8AC3E}">
        <p14:creationId xmlns:p14="http://schemas.microsoft.com/office/powerpoint/2010/main" val="452467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EC9EB-2792-481C-30C5-B1EF3159C63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9573353-A5F9-C594-FB70-3A4CB741084B}"/>
              </a:ext>
            </a:extLst>
          </p:cNvPr>
          <p:cNvSpPr/>
          <p:nvPr/>
        </p:nvSpPr>
        <p:spPr>
          <a:xfrm>
            <a:off x="180752" y="2446340"/>
            <a:ext cx="11919099" cy="2585323"/>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Python random choice() function to </a:t>
            </a:r>
          </a:p>
          <a:p>
            <a:pPr algn="ctr"/>
            <a:r>
              <a:rPr lang="en-US" sz="5400" b="1" dirty="0">
                <a:ln w="22225">
                  <a:solidFill>
                    <a:schemeClr val="accent2"/>
                  </a:solidFill>
                  <a:prstDash val="solid"/>
                </a:ln>
                <a:solidFill>
                  <a:schemeClr val="accent2">
                    <a:lumMod val="40000"/>
                    <a:lumOff val="60000"/>
                  </a:schemeClr>
                </a:solidFill>
              </a:rPr>
              <a:t>select a random item from a List and Set</a:t>
            </a:r>
          </a:p>
        </p:txBody>
      </p:sp>
    </p:spTree>
    <p:extLst>
      <p:ext uri="{BB962C8B-B14F-4D97-AF65-F5344CB8AC3E}">
        <p14:creationId xmlns:p14="http://schemas.microsoft.com/office/powerpoint/2010/main" val="3532241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D4D73-BB85-4558-D99E-05C3E74CE78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D7E87E0-05B6-6551-DD7F-8EA344892CFF}"/>
              </a:ext>
            </a:extLst>
          </p:cNvPr>
          <p:cNvSpPr txBox="1"/>
          <p:nvPr/>
        </p:nvSpPr>
        <p:spPr>
          <a:xfrm>
            <a:off x="131135" y="116959"/>
            <a:ext cx="11929730" cy="1200329"/>
          </a:xfrm>
          <a:prstGeom prst="rect">
            <a:avLst/>
          </a:prstGeom>
          <a:noFill/>
        </p:spPr>
        <p:txBody>
          <a:bodyPr wrap="square">
            <a:spAutoFit/>
          </a:bodyPr>
          <a:lstStyle/>
          <a:p>
            <a:r>
              <a:rPr lang="en-GB" b="1" dirty="0">
                <a:solidFill>
                  <a:srgbClr val="FF0000"/>
                </a:solidFill>
              </a:rPr>
              <a:t>Python random choice() function to select a random item from a List and Set</a:t>
            </a:r>
          </a:p>
          <a:p>
            <a:r>
              <a:rPr lang="en-GB" dirty="0"/>
              <a:t>Python provides a straightforward and efficient way to select a random item from a list and other sequence types using the built-in random module. In this article, we’ll explore different approaches to choose a random element from a list in Python.</a:t>
            </a:r>
          </a:p>
        </p:txBody>
      </p:sp>
      <p:sp>
        <p:nvSpPr>
          <p:cNvPr id="5" name="TextBox 4">
            <a:extLst>
              <a:ext uri="{FF2B5EF4-FFF2-40B4-BE49-F238E27FC236}">
                <a16:creationId xmlns:a16="http://schemas.microsoft.com/office/drawing/2014/main" id="{0503F9FD-0511-3452-C3FE-BF779AC3AA0B}"/>
              </a:ext>
            </a:extLst>
          </p:cNvPr>
          <p:cNvSpPr txBox="1"/>
          <p:nvPr/>
        </p:nvSpPr>
        <p:spPr>
          <a:xfrm>
            <a:off x="1273247" y="1317288"/>
            <a:ext cx="8370481" cy="5078313"/>
          </a:xfrm>
          <a:prstGeom prst="rect">
            <a:avLst/>
          </a:prstGeom>
          <a:noFill/>
        </p:spPr>
        <p:txBody>
          <a:bodyPr wrap="square">
            <a:spAutoFit/>
          </a:bodyPr>
          <a:lstStyle/>
          <a:p>
            <a:r>
              <a:rPr lang="en-GB" sz="2000" b="1" dirty="0">
                <a:solidFill>
                  <a:srgbClr val="FF0000"/>
                </a:solidFill>
              </a:rPr>
              <a:t>contents</a:t>
            </a:r>
          </a:p>
          <a:p>
            <a:pPr marL="285750" indent="-285750">
              <a:buFont typeface="Wingdings" panose="05000000000000000000" pitchFamily="2" charset="2"/>
              <a:buChar char="q"/>
            </a:pPr>
            <a:r>
              <a:rPr lang="en-GB" b="1" dirty="0" err="1">
                <a:solidFill>
                  <a:schemeClr val="tx1">
                    <a:lumMod val="95000"/>
                    <a:lumOff val="5000"/>
                  </a:schemeClr>
                </a:solidFill>
              </a:rPr>
              <a:t>random.choice</a:t>
            </a:r>
            <a:r>
              <a:rPr lang="en-GB" b="1" dirty="0">
                <a:solidFill>
                  <a:schemeClr val="tx1">
                    <a:lumMod val="95000"/>
                    <a:lumOff val="5000"/>
                  </a:schemeClr>
                </a:solidFill>
              </a:rPr>
              <a:t>() function to Select a Random Element from a List in Python</a:t>
            </a:r>
          </a:p>
          <a:p>
            <a:pPr marL="285750" indent="-285750">
              <a:buFont typeface="Wingdings" panose="05000000000000000000" pitchFamily="2" charset="2"/>
              <a:buChar char="q"/>
            </a:pPr>
            <a:r>
              <a:rPr lang="en-GB" b="1" dirty="0" err="1">
                <a:solidFill>
                  <a:schemeClr val="tx1">
                    <a:lumMod val="95000"/>
                    <a:lumOff val="5000"/>
                  </a:schemeClr>
                </a:solidFill>
              </a:rPr>
              <a:t>random.randint</a:t>
            </a:r>
            <a:r>
              <a:rPr lang="en-GB" b="1" dirty="0">
                <a:solidFill>
                  <a:schemeClr val="tx1">
                    <a:lumMod val="95000"/>
                    <a:lumOff val="5000"/>
                  </a:schemeClr>
                </a:solidFill>
              </a:rPr>
              <a:t>() and indexing to choose random element from list</a:t>
            </a:r>
          </a:p>
          <a:p>
            <a:pPr marL="285750" indent="-285750">
              <a:buFont typeface="Wingdings" panose="05000000000000000000" pitchFamily="2" charset="2"/>
              <a:buChar char="q"/>
            </a:pPr>
            <a:r>
              <a:rPr lang="en-GB" b="1" dirty="0">
                <a:solidFill>
                  <a:schemeClr val="tx1">
                    <a:lumMod val="95000"/>
                    <a:lumOff val="5000"/>
                  </a:schemeClr>
                </a:solidFill>
              </a:rPr>
              <a:t>Select multiple random choices from a list</a:t>
            </a:r>
          </a:p>
          <a:p>
            <a:pPr marL="285750" indent="-285750">
              <a:buFont typeface="Wingdings" panose="05000000000000000000" pitchFamily="2" charset="2"/>
              <a:buChar char="q"/>
            </a:pPr>
            <a:r>
              <a:rPr lang="en-GB" b="1" dirty="0">
                <a:solidFill>
                  <a:schemeClr val="tx1">
                    <a:lumMod val="95000"/>
                    <a:lumOff val="5000"/>
                  </a:schemeClr>
                </a:solidFill>
              </a:rPr>
              <a:t>Random choices without repetition</a:t>
            </a:r>
          </a:p>
          <a:p>
            <a:pPr marL="285750" indent="-285750">
              <a:buFont typeface="Wingdings" panose="05000000000000000000" pitchFamily="2" charset="2"/>
              <a:buChar char="q"/>
            </a:pPr>
            <a:r>
              <a:rPr lang="en-GB" b="1" dirty="0">
                <a:solidFill>
                  <a:schemeClr val="tx1">
                    <a:lumMod val="95000"/>
                    <a:lumOff val="5000"/>
                  </a:schemeClr>
                </a:solidFill>
              </a:rPr>
              <a:t>A random choice from a Python set</a:t>
            </a:r>
          </a:p>
          <a:p>
            <a:pPr marL="285750" indent="-285750">
              <a:buFont typeface="Wingdings" panose="05000000000000000000" pitchFamily="2" charset="2"/>
              <a:buChar char="q"/>
            </a:pPr>
            <a:r>
              <a:rPr lang="en-GB" b="1" dirty="0">
                <a:solidFill>
                  <a:schemeClr val="tx1">
                    <a:lumMod val="95000"/>
                    <a:lumOff val="5000"/>
                  </a:schemeClr>
                </a:solidFill>
              </a:rPr>
              <a:t>Random choice within a range of integers</a:t>
            </a:r>
          </a:p>
          <a:p>
            <a:pPr marL="285750" indent="-285750">
              <a:buFont typeface="Wingdings" panose="05000000000000000000" pitchFamily="2" charset="2"/>
              <a:buChar char="q"/>
            </a:pPr>
            <a:r>
              <a:rPr lang="en-GB" b="1" dirty="0">
                <a:solidFill>
                  <a:schemeClr val="tx1">
                    <a:lumMod val="95000"/>
                    <a:lumOff val="5000"/>
                  </a:schemeClr>
                </a:solidFill>
              </a:rPr>
              <a:t>Get a random </a:t>
            </a:r>
            <a:r>
              <a:rPr lang="en-GB" b="1" dirty="0" err="1">
                <a:solidFill>
                  <a:schemeClr val="tx1">
                    <a:lumMod val="95000"/>
                    <a:lumOff val="5000"/>
                  </a:schemeClr>
                </a:solidFill>
              </a:rPr>
              <a:t>boolean</a:t>
            </a:r>
            <a:r>
              <a:rPr lang="en-GB" b="1" dirty="0">
                <a:solidFill>
                  <a:schemeClr val="tx1">
                    <a:lumMod val="95000"/>
                    <a:lumOff val="5000"/>
                  </a:schemeClr>
                </a:solidFill>
              </a:rPr>
              <a:t> in using </a:t>
            </a:r>
            <a:r>
              <a:rPr lang="en-GB" b="1" dirty="0" err="1">
                <a:solidFill>
                  <a:schemeClr val="tx1">
                    <a:lumMod val="95000"/>
                    <a:lumOff val="5000"/>
                  </a:schemeClr>
                </a:solidFill>
              </a:rPr>
              <a:t>random.choice</a:t>
            </a:r>
            <a:r>
              <a:rPr lang="en-GB" b="1" dirty="0">
                <a:solidFill>
                  <a:schemeClr val="tx1">
                    <a:lumMod val="95000"/>
                    <a:lumOff val="5000"/>
                  </a:schemeClr>
                </a:solidFill>
              </a:rPr>
              <a:t>()</a:t>
            </a:r>
          </a:p>
          <a:p>
            <a:pPr marL="285750" indent="-285750">
              <a:buFont typeface="Wingdings" panose="05000000000000000000" pitchFamily="2" charset="2"/>
              <a:buChar char="q"/>
            </a:pPr>
            <a:r>
              <a:rPr lang="en-GB" b="1" dirty="0">
                <a:solidFill>
                  <a:schemeClr val="tx1">
                    <a:lumMod val="95000"/>
                    <a:lumOff val="5000"/>
                  </a:schemeClr>
                </a:solidFill>
              </a:rPr>
              <a:t>Random choice from a tuple</a:t>
            </a:r>
          </a:p>
          <a:p>
            <a:pPr marL="285750" indent="-285750">
              <a:buFont typeface="Wingdings" panose="05000000000000000000" pitchFamily="2" charset="2"/>
              <a:buChar char="q"/>
            </a:pPr>
            <a:r>
              <a:rPr lang="en-GB" b="1" dirty="0">
                <a:solidFill>
                  <a:schemeClr val="tx1">
                    <a:lumMod val="95000"/>
                    <a:lumOff val="5000"/>
                  </a:schemeClr>
                </a:solidFill>
              </a:rPr>
              <a:t>Random choice from dictionary</a:t>
            </a:r>
          </a:p>
          <a:p>
            <a:pPr marL="285750" indent="-285750">
              <a:buFont typeface="Wingdings" panose="05000000000000000000" pitchFamily="2" charset="2"/>
              <a:buChar char="q"/>
            </a:pPr>
            <a:r>
              <a:rPr lang="en-GB" b="1" dirty="0">
                <a:solidFill>
                  <a:schemeClr val="tx1">
                    <a:lumMod val="95000"/>
                    <a:lumOff val="5000"/>
                  </a:schemeClr>
                </a:solidFill>
              </a:rPr>
              <a:t>Randomly choose an item from a list along with its index position</a:t>
            </a:r>
          </a:p>
          <a:p>
            <a:pPr marL="285750" indent="-285750">
              <a:buFont typeface="Wingdings" panose="05000000000000000000" pitchFamily="2" charset="2"/>
              <a:buChar char="q"/>
            </a:pPr>
            <a:r>
              <a:rPr lang="en-GB" b="1" dirty="0">
                <a:solidFill>
                  <a:schemeClr val="tx1">
                    <a:lumMod val="95000"/>
                    <a:lumOff val="5000"/>
                  </a:schemeClr>
                </a:solidFill>
              </a:rPr>
              <a:t>Choose a random element from multiple lists with equal probability</a:t>
            </a:r>
          </a:p>
          <a:p>
            <a:pPr marL="285750" indent="-285750">
              <a:buFont typeface="Wingdings" panose="05000000000000000000" pitchFamily="2" charset="2"/>
              <a:buChar char="q"/>
            </a:pPr>
            <a:r>
              <a:rPr lang="en-GB" b="1" dirty="0">
                <a:solidFill>
                  <a:schemeClr val="tx1">
                    <a:lumMod val="95000"/>
                    <a:lumOff val="5000"/>
                  </a:schemeClr>
                </a:solidFill>
              </a:rPr>
              <a:t>Choose a random element from a multidimensional array</a:t>
            </a:r>
          </a:p>
          <a:p>
            <a:pPr marL="285750" indent="-285750">
              <a:buFont typeface="Wingdings" panose="05000000000000000000" pitchFamily="2" charset="2"/>
              <a:buChar char="q"/>
            </a:pPr>
            <a:r>
              <a:rPr lang="en-GB" b="1" dirty="0">
                <a:solidFill>
                  <a:schemeClr val="tx1">
                    <a:lumMod val="95000"/>
                    <a:lumOff val="5000"/>
                  </a:schemeClr>
                </a:solidFill>
              </a:rPr>
              <a:t>A random choice from a 2d array</a:t>
            </a:r>
          </a:p>
          <a:p>
            <a:pPr marL="285750" indent="-285750">
              <a:buFont typeface="Wingdings" panose="05000000000000000000" pitchFamily="2" charset="2"/>
              <a:buChar char="q"/>
            </a:pPr>
            <a:r>
              <a:rPr lang="en-GB" b="1" dirty="0">
                <a:solidFill>
                  <a:schemeClr val="tx1">
                    <a:lumMod val="95000"/>
                    <a:lumOff val="5000"/>
                  </a:schemeClr>
                </a:solidFill>
              </a:rPr>
              <a:t>Random choice from 1-D array</a:t>
            </a:r>
          </a:p>
          <a:p>
            <a:pPr marL="285750" indent="-285750">
              <a:buFont typeface="Wingdings" panose="05000000000000000000" pitchFamily="2" charset="2"/>
              <a:buChar char="q"/>
            </a:pPr>
            <a:r>
              <a:rPr lang="en-GB" b="1" dirty="0">
                <a:solidFill>
                  <a:schemeClr val="tx1">
                    <a:lumMod val="95000"/>
                    <a:lumOff val="5000"/>
                  </a:schemeClr>
                </a:solidFill>
              </a:rPr>
              <a:t>Secure random choice</a:t>
            </a:r>
          </a:p>
          <a:p>
            <a:pPr marL="285750" indent="-285750">
              <a:buFont typeface="Wingdings" panose="05000000000000000000" pitchFamily="2" charset="2"/>
              <a:buChar char="q"/>
            </a:pPr>
            <a:r>
              <a:rPr lang="en-GB" b="1" dirty="0">
                <a:solidFill>
                  <a:schemeClr val="tx1">
                    <a:lumMod val="95000"/>
                    <a:lumOff val="5000"/>
                  </a:schemeClr>
                </a:solidFill>
              </a:rPr>
              <a:t>Randomly choose the same element from the list every time</a:t>
            </a:r>
          </a:p>
          <a:p>
            <a:pPr marL="285750" indent="-285750">
              <a:buFont typeface="Wingdings" panose="05000000000000000000" pitchFamily="2" charset="2"/>
              <a:buChar char="q"/>
            </a:pPr>
            <a:r>
              <a:rPr lang="en-GB" b="1" dirty="0">
                <a:solidFill>
                  <a:schemeClr val="tx1">
                    <a:lumMod val="95000"/>
                    <a:lumOff val="5000"/>
                  </a:schemeClr>
                </a:solidFill>
              </a:rPr>
              <a:t>Randomly choose an object from the List of Custom Class Objects</a:t>
            </a:r>
          </a:p>
        </p:txBody>
      </p:sp>
    </p:spTree>
    <p:extLst>
      <p:ext uri="{BB962C8B-B14F-4D97-AF65-F5344CB8AC3E}">
        <p14:creationId xmlns:p14="http://schemas.microsoft.com/office/powerpoint/2010/main" val="155969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755C-37DE-1BD7-7AFA-210AF4EFC8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05564C-4308-E102-EA77-512CD219CE9C}"/>
              </a:ext>
            </a:extLst>
          </p:cNvPr>
          <p:cNvSpPr txBox="1"/>
          <p:nvPr/>
        </p:nvSpPr>
        <p:spPr>
          <a:xfrm>
            <a:off x="295054" y="330460"/>
            <a:ext cx="11549616" cy="984885"/>
          </a:xfrm>
          <a:prstGeom prst="rect">
            <a:avLst/>
          </a:prstGeom>
          <a:noFill/>
        </p:spPr>
        <p:txBody>
          <a:bodyPr wrap="square">
            <a:spAutoFit/>
          </a:bodyPr>
          <a:lstStyle/>
          <a:p>
            <a:r>
              <a:rPr lang="en-GB" sz="2000" b="1" dirty="0">
                <a:solidFill>
                  <a:srgbClr val="FF0000"/>
                </a:solidFill>
              </a:rPr>
              <a:t>Random module functions:</a:t>
            </a:r>
          </a:p>
          <a:p>
            <a:endParaRPr lang="en-GB" sz="2000" b="1" dirty="0">
              <a:solidFill>
                <a:srgbClr val="FF0000"/>
              </a:solidFill>
            </a:endParaRPr>
          </a:p>
          <a:p>
            <a:r>
              <a:rPr lang="en-GB" dirty="0"/>
              <a:t>Now let see the different functions available in the random module and their usage.</a:t>
            </a:r>
          </a:p>
        </p:txBody>
      </p:sp>
      <p:pic>
        <p:nvPicPr>
          <p:cNvPr id="5" name="Picture 4">
            <a:extLst>
              <a:ext uri="{FF2B5EF4-FFF2-40B4-BE49-F238E27FC236}">
                <a16:creationId xmlns:a16="http://schemas.microsoft.com/office/drawing/2014/main" id="{FD9D3D34-5C4A-82BC-5C54-4004F02F943C}"/>
              </a:ext>
            </a:extLst>
          </p:cNvPr>
          <p:cNvPicPr>
            <a:picLocks noChangeAspect="1"/>
          </p:cNvPicPr>
          <p:nvPr/>
        </p:nvPicPr>
        <p:blipFill>
          <a:blip r:embed="rId2"/>
          <a:stretch>
            <a:fillRect/>
          </a:stretch>
        </p:blipFill>
        <p:spPr>
          <a:xfrm>
            <a:off x="295054" y="1527545"/>
            <a:ext cx="10953750" cy="4797056"/>
          </a:xfrm>
          <a:prstGeom prst="rect">
            <a:avLst/>
          </a:prstGeom>
        </p:spPr>
      </p:pic>
    </p:spTree>
    <p:extLst>
      <p:ext uri="{BB962C8B-B14F-4D97-AF65-F5344CB8AC3E}">
        <p14:creationId xmlns:p14="http://schemas.microsoft.com/office/powerpoint/2010/main" val="1004572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845DB-BA0B-7206-8E74-9EFF290EC8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77D62E-7B01-DF96-EFB7-F5E2D7A10C27}"/>
              </a:ext>
            </a:extLst>
          </p:cNvPr>
          <p:cNvSpPr txBox="1"/>
          <p:nvPr/>
        </p:nvSpPr>
        <p:spPr>
          <a:xfrm>
            <a:off x="191386" y="265815"/>
            <a:ext cx="11717079" cy="3233894"/>
          </a:xfrm>
          <a:prstGeom prst="rect">
            <a:avLst/>
          </a:prstGeom>
          <a:noFill/>
        </p:spPr>
        <p:txBody>
          <a:bodyPr wrap="square">
            <a:spAutoFit/>
          </a:bodyPr>
          <a:lstStyle/>
          <a:p>
            <a:r>
              <a:rPr lang="en-GB" sz="2000" b="1" dirty="0" err="1">
                <a:solidFill>
                  <a:srgbClr val="FF0000"/>
                </a:solidFill>
              </a:rPr>
              <a:t>random.choice</a:t>
            </a:r>
            <a:r>
              <a:rPr lang="en-GB" sz="2000" b="1" dirty="0">
                <a:solidFill>
                  <a:srgbClr val="FF0000"/>
                </a:solidFill>
              </a:rPr>
              <a:t>() function to Select a Random Element from a List in Python</a:t>
            </a:r>
          </a:p>
          <a:p>
            <a:r>
              <a:rPr lang="en-GB" dirty="0"/>
              <a:t>Use the </a:t>
            </a:r>
            <a:r>
              <a:rPr lang="en-GB" dirty="0" err="1"/>
              <a:t>random.choice</a:t>
            </a:r>
            <a:r>
              <a:rPr lang="en-GB" dirty="0"/>
              <a:t>() function to choose a random element from a list in Python. For example, we can use it to select a random name from a list of names.</a:t>
            </a:r>
          </a:p>
          <a:p>
            <a:endParaRPr lang="en-GB" dirty="0"/>
          </a:p>
          <a:p>
            <a:r>
              <a:rPr lang="en-GB" dirty="0"/>
              <a:t>Below are the steps and examples to choose a random item from a list.</a:t>
            </a:r>
          </a:p>
          <a:p>
            <a:endParaRPr lang="en-GB" dirty="0"/>
          </a:p>
          <a:p>
            <a:r>
              <a:rPr lang="en-GB" b="1" dirty="0">
                <a:solidFill>
                  <a:srgbClr val="FF0000"/>
                </a:solidFill>
              </a:rPr>
              <a:t>Import the random module: </a:t>
            </a:r>
            <a:r>
              <a:rPr lang="en-GB" dirty="0"/>
              <a:t>This module implements pseudo-random number generators for various distributions. See documentation. The random module in Python offers a handy choice() function that simplifies the process of randomly selecting an item from a list. By importing the random module, you can directly call the </a:t>
            </a:r>
            <a:r>
              <a:rPr lang="en-GB" dirty="0" err="1"/>
              <a:t>random.choice</a:t>
            </a:r>
            <a:r>
              <a:rPr lang="en-GB" dirty="0"/>
              <a:t>().</a:t>
            </a:r>
          </a:p>
          <a:p>
            <a:r>
              <a:rPr lang="en-GB" dirty="0"/>
              <a:t>Use the </a:t>
            </a:r>
            <a:r>
              <a:rPr lang="en-GB" dirty="0" err="1"/>
              <a:t>random.choice</a:t>
            </a:r>
            <a:r>
              <a:rPr lang="en-GB" dirty="0"/>
              <a:t>() method: The choice() function takes one argument: the no-empty sequence like a list, tuple, string, or any </a:t>
            </a:r>
            <a:r>
              <a:rPr lang="en-GB" dirty="0" err="1"/>
              <a:t>iterable</a:t>
            </a:r>
            <a:r>
              <a:rPr lang="en-GB" dirty="0"/>
              <a:t> like range. Pass your list as an argument, and It will return a random element from it.</a:t>
            </a:r>
          </a:p>
        </p:txBody>
      </p:sp>
      <p:sp>
        <p:nvSpPr>
          <p:cNvPr id="5" name="TextBox 4">
            <a:extLst>
              <a:ext uri="{FF2B5EF4-FFF2-40B4-BE49-F238E27FC236}">
                <a16:creationId xmlns:a16="http://schemas.microsoft.com/office/drawing/2014/main" id="{1578DB4F-975E-870A-99C6-ADC65A16F089}"/>
              </a:ext>
            </a:extLst>
          </p:cNvPr>
          <p:cNvSpPr txBox="1"/>
          <p:nvPr/>
        </p:nvSpPr>
        <p:spPr>
          <a:xfrm>
            <a:off x="191386" y="3602527"/>
            <a:ext cx="11855302" cy="2585323"/>
          </a:xfrm>
          <a:prstGeom prst="rect">
            <a:avLst/>
          </a:prstGeom>
          <a:noFill/>
        </p:spPr>
        <p:txBody>
          <a:bodyPr wrap="square">
            <a:spAutoFit/>
          </a:bodyPr>
          <a:lstStyle/>
          <a:p>
            <a:r>
              <a:rPr lang="en-GB" b="1" dirty="0">
                <a:solidFill>
                  <a:srgbClr val="FF0000"/>
                </a:solidFill>
              </a:rPr>
              <a:t>Use the </a:t>
            </a:r>
            <a:r>
              <a:rPr lang="en-GB" b="1" dirty="0" err="1">
                <a:solidFill>
                  <a:srgbClr val="FF0000"/>
                </a:solidFill>
              </a:rPr>
              <a:t>random.choice</a:t>
            </a:r>
            <a:r>
              <a:rPr lang="en-GB" b="1" dirty="0">
                <a:solidFill>
                  <a:srgbClr val="FF0000"/>
                </a:solidFill>
              </a:rPr>
              <a:t>() method:</a:t>
            </a:r>
            <a:r>
              <a:rPr lang="en-GB" dirty="0"/>
              <a:t> The choice() function takes one argument: the no-empty sequence like a list, tuple, string, or any </a:t>
            </a:r>
            <a:r>
              <a:rPr lang="en-GB" dirty="0" err="1"/>
              <a:t>iterable</a:t>
            </a:r>
            <a:r>
              <a:rPr lang="en-GB" dirty="0"/>
              <a:t> like range. Pass your list as an argument, and It will return a random element from it.</a:t>
            </a:r>
          </a:p>
          <a:p>
            <a:endParaRPr lang="en-GB" dirty="0"/>
          </a:p>
          <a:p>
            <a:r>
              <a:rPr lang="en-GB" b="1" dirty="0">
                <a:solidFill>
                  <a:srgbClr val="FF0000"/>
                </a:solidFill>
              </a:rPr>
              <a:t>Note: </a:t>
            </a:r>
            <a:r>
              <a:rPr lang="en-GB" dirty="0"/>
              <a:t>The choice() function returns a random element from the non-empty sequence. (A sequence can be a list, string, or tuple.) If the list or sequence is empty will raise </a:t>
            </a:r>
            <a:r>
              <a:rPr lang="en-GB" dirty="0" err="1"/>
              <a:t>IndexError</a:t>
            </a:r>
            <a:r>
              <a:rPr lang="en-GB" dirty="0"/>
              <a:t> (cannot choose from an empty sequence).</a:t>
            </a:r>
          </a:p>
          <a:p>
            <a:endParaRPr lang="en-GB" dirty="0"/>
          </a:p>
          <a:p>
            <a:r>
              <a:rPr lang="en-GB" dirty="0"/>
              <a:t>Now, Let’s assume you have the following list of movies. This list contains five movies. Let’s see how to choose a random movie name from it.</a:t>
            </a:r>
          </a:p>
          <a:p>
            <a:endParaRPr lang="en-GB" dirty="0"/>
          </a:p>
        </p:txBody>
      </p:sp>
    </p:spTree>
    <p:extLst>
      <p:ext uri="{BB962C8B-B14F-4D97-AF65-F5344CB8AC3E}">
        <p14:creationId xmlns:p14="http://schemas.microsoft.com/office/powerpoint/2010/main" val="3588866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5D80D-7B80-335D-CC90-2C63CE8BB5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C6433D3-5659-76CB-F5FE-5BA9A104CAC8}"/>
              </a:ext>
            </a:extLst>
          </p:cNvPr>
          <p:cNvPicPr>
            <a:picLocks noChangeAspect="1"/>
          </p:cNvPicPr>
          <p:nvPr/>
        </p:nvPicPr>
        <p:blipFill>
          <a:blip r:embed="rId2"/>
          <a:stretch>
            <a:fillRect/>
          </a:stretch>
        </p:blipFill>
        <p:spPr>
          <a:xfrm>
            <a:off x="206569" y="1109869"/>
            <a:ext cx="11481149" cy="3426152"/>
          </a:xfrm>
          <a:prstGeom prst="rect">
            <a:avLst/>
          </a:prstGeom>
        </p:spPr>
      </p:pic>
      <p:sp>
        <p:nvSpPr>
          <p:cNvPr id="5" name="TextBox 4">
            <a:extLst>
              <a:ext uri="{FF2B5EF4-FFF2-40B4-BE49-F238E27FC236}">
                <a16:creationId xmlns:a16="http://schemas.microsoft.com/office/drawing/2014/main" id="{529663FA-C558-22ED-DB21-FAF7802EB2E0}"/>
              </a:ext>
            </a:extLst>
          </p:cNvPr>
          <p:cNvSpPr txBox="1"/>
          <p:nvPr/>
        </p:nvSpPr>
        <p:spPr>
          <a:xfrm>
            <a:off x="304800" y="309748"/>
            <a:ext cx="6096000" cy="369332"/>
          </a:xfrm>
          <a:prstGeom prst="rect">
            <a:avLst/>
          </a:prstGeom>
          <a:noFill/>
        </p:spPr>
        <p:txBody>
          <a:bodyPr wrap="square">
            <a:spAutoFit/>
          </a:bodyPr>
          <a:lstStyle/>
          <a:p>
            <a:r>
              <a:rPr lang="en-US" b="1" i="0" dirty="0">
                <a:solidFill>
                  <a:srgbClr val="FF0000"/>
                </a:solidFill>
                <a:effectLst/>
                <a:latin typeface="Inter-Regular"/>
              </a:rPr>
              <a:t>Example</a:t>
            </a:r>
            <a:r>
              <a:rPr lang="en-US" b="0" i="0" dirty="0">
                <a:solidFill>
                  <a:srgbClr val="FF0000"/>
                </a:solidFill>
                <a:effectLst/>
                <a:latin typeface="Inter-Regular"/>
              </a:rPr>
              <a:t>: </a:t>
            </a:r>
            <a:r>
              <a:rPr lang="en-US" b="1" i="0" dirty="0">
                <a:solidFill>
                  <a:srgbClr val="FF0000"/>
                </a:solidFill>
                <a:effectLst/>
                <a:latin typeface="Inter-Regular"/>
              </a:rPr>
              <a:t>Choose a random item from a list</a:t>
            </a:r>
            <a:endParaRPr lang="en-GB" dirty="0">
              <a:solidFill>
                <a:srgbClr val="FF0000"/>
              </a:solidFill>
            </a:endParaRPr>
          </a:p>
        </p:txBody>
      </p:sp>
      <p:sp>
        <p:nvSpPr>
          <p:cNvPr id="7" name="TextBox 6">
            <a:extLst>
              <a:ext uri="{FF2B5EF4-FFF2-40B4-BE49-F238E27FC236}">
                <a16:creationId xmlns:a16="http://schemas.microsoft.com/office/drawing/2014/main" id="{84306C95-E2F5-B59A-0F4E-17DACB796682}"/>
              </a:ext>
            </a:extLst>
          </p:cNvPr>
          <p:cNvSpPr txBox="1"/>
          <p:nvPr/>
        </p:nvSpPr>
        <p:spPr>
          <a:xfrm>
            <a:off x="303027" y="4347358"/>
            <a:ext cx="11605437" cy="2308324"/>
          </a:xfrm>
          <a:prstGeom prst="rect">
            <a:avLst/>
          </a:prstGeom>
          <a:noFill/>
        </p:spPr>
        <p:txBody>
          <a:bodyPr wrap="square">
            <a:spAutoFit/>
          </a:bodyPr>
          <a:lstStyle/>
          <a:p>
            <a:r>
              <a:rPr lang="en-GB" dirty="0"/>
              <a:t>Now, Let’s assume you have the following list of movies. This list contains five movies. Let’s see how to choose a random movie name from it.</a:t>
            </a:r>
          </a:p>
          <a:p>
            <a:endParaRPr lang="en-GB" dirty="0"/>
          </a:p>
          <a:p>
            <a:r>
              <a:rPr lang="en-GB" dirty="0"/>
              <a:t>As you can see, this code used the random module and the choice() function to choose a random element, “The Godfather” from the list.</a:t>
            </a:r>
          </a:p>
          <a:p>
            <a:endParaRPr lang="en-GB" dirty="0"/>
          </a:p>
          <a:p>
            <a:r>
              <a:rPr lang="en-GB" dirty="0"/>
              <a:t>Also, you can use the following variations of </a:t>
            </a:r>
            <a:r>
              <a:rPr lang="en-GB" dirty="0" err="1"/>
              <a:t>random.choice</a:t>
            </a:r>
            <a:r>
              <a:rPr lang="en-GB" dirty="0"/>
              <a:t>() functions to generate a random item from a sequence. We will see each one of them with examples.</a:t>
            </a:r>
          </a:p>
        </p:txBody>
      </p:sp>
    </p:spTree>
    <p:extLst>
      <p:ext uri="{BB962C8B-B14F-4D97-AF65-F5344CB8AC3E}">
        <p14:creationId xmlns:p14="http://schemas.microsoft.com/office/powerpoint/2010/main" val="2093515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0C6A5E-1F75-8E3D-E2A2-18C3D5CE51D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5D4F0F-CB5F-2E97-92BC-A00C7F28B971}"/>
              </a:ext>
            </a:extLst>
          </p:cNvPr>
          <p:cNvPicPr>
            <a:picLocks noChangeAspect="1"/>
          </p:cNvPicPr>
          <p:nvPr/>
        </p:nvPicPr>
        <p:blipFill>
          <a:blip r:embed="rId2"/>
          <a:stretch>
            <a:fillRect/>
          </a:stretch>
        </p:blipFill>
        <p:spPr>
          <a:xfrm>
            <a:off x="2394295" y="643467"/>
            <a:ext cx="7403409"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352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06B84-2819-4B22-C1E8-078FC57A85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9F61BD-6EC7-487D-1BEB-BEB220231BE8}"/>
              </a:ext>
            </a:extLst>
          </p:cNvPr>
          <p:cNvSpPr txBox="1"/>
          <p:nvPr/>
        </p:nvSpPr>
        <p:spPr>
          <a:xfrm>
            <a:off x="170121" y="202019"/>
            <a:ext cx="11823405" cy="2923877"/>
          </a:xfrm>
          <a:prstGeom prst="rect">
            <a:avLst/>
          </a:prstGeom>
          <a:noFill/>
        </p:spPr>
        <p:txBody>
          <a:bodyPr wrap="square">
            <a:spAutoFit/>
          </a:bodyPr>
          <a:lstStyle/>
          <a:p>
            <a:r>
              <a:rPr lang="en-GB" sz="2000" b="1" dirty="0" err="1">
                <a:solidFill>
                  <a:srgbClr val="FF0000"/>
                </a:solidFill>
              </a:rPr>
              <a:t>random.randint</a:t>
            </a:r>
            <a:r>
              <a:rPr lang="en-GB" sz="2000" b="1" dirty="0">
                <a:solidFill>
                  <a:srgbClr val="FF0000"/>
                </a:solidFill>
              </a:rPr>
              <a:t>() and indexing to choose random element from list</a:t>
            </a:r>
          </a:p>
          <a:p>
            <a:endParaRPr lang="en-GB" sz="2000" b="1" dirty="0">
              <a:solidFill>
                <a:srgbClr val="FF0000"/>
              </a:solidFill>
            </a:endParaRPr>
          </a:p>
          <a:p>
            <a:r>
              <a:rPr lang="en-GB" dirty="0"/>
              <a:t>Another approach to selecting a random element from a list involves using the </a:t>
            </a:r>
            <a:r>
              <a:rPr lang="en-GB" dirty="0" err="1"/>
              <a:t>randint</a:t>
            </a:r>
            <a:r>
              <a:rPr lang="en-GB" dirty="0"/>
              <a:t>() function from the random module to generate a random index within the range of the list. By using this index, you can access and retrieve the corresponding element from the list.</a:t>
            </a:r>
          </a:p>
          <a:p>
            <a:endParaRPr lang="en-GB" dirty="0"/>
          </a:p>
          <a:p>
            <a:r>
              <a:rPr lang="en-GB" dirty="0"/>
              <a:t>The </a:t>
            </a:r>
            <a:r>
              <a:rPr lang="en-GB" dirty="0" err="1"/>
              <a:t>random.randint</a:t>
            </a:r>
            <a:r>
              <a:rPr lang="en-GB" dirty="0"/>
              <a:t>() function takes two arguments: the minimum and maximum values, and it returns a random integer between those two values.</a:t>
            </a:r>
          </a:p>
          <a:p>
            <a:endParaRPr lang="en-GB" dirty="0"/>
          </a:p>
          <a:p>
            <a:r>
              <a:rPr lang="en-GB" dirty="0"/>
              <a:t>Example:</a:t>
            </a:r>
          </a:p>
        </p:txBody>
      </p:sp>
      <p:pic>
        <p:nvPicPr>
          <p:cNvPr id="5" name="Picture 4">
            <a:extLst>
              <a:ext uri="{FF2B5EF4-FFF2-40B4-BE49-F238E27FC236}">
                <a16:creationId xmlns:a16="http://schemas.microsoft.com/office/drawing/2014/main" id="{CA4E9E80-39D6-1344-4FA2-7CE75D9C800C}"/>
              </a:ext>
            </a:extLst>
          </p:cNvPr>
          <p:cNvPicPr>
            <a:picLocks noChangeAspect="1"/>
          </p:cNvPicPr>
          <p:nvPr/>
        </p:nvPicPr>
        <p:blipFill>
          <a:blip r:embed="rId2"/>
          <a:stretch>
            <a:fillRect/>
          </a:stretch>
        </p:blipFill>
        <p:spPr>
          <a:xfrm>
            <a:off x="2586037" y="2792376"/>
            <a:ext cx="7019925" cy="3314700"/>
          </a:xfrm>
          <a:prstGeom prst="rect">
            <a:avLst/>
          </a:prstGeom>
        </p:spPr>
      </p:pic>
    </p:spTree>
    <p:extLst>
      <p:ext uri="{BB962C8B-B14F-4D97-AF65-F5344CB8AC3E}">
        <p14:creationId xmlns:p14="http://schemas.microsoft.com/office/powerpoint/2010/main" val="206611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93599-E6A2-D21B-6237-0847B712B94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2E3A10-928B-6B2A-3DF7-23A5BDE79B76}"/>
              </a:ext>
            </a:extLst>
          </p:cNvPr>
          <p:cNvSpPr txBox="1"/>
          <p:nvPr/>
        </p:nvSpPr>
        <p:spPr>
          <a:xfrm>
            <a:off x="170121" y="116958"/>
            <a:ext cx="11791507" cy="3139321"/>
          </a:xfrm>
          <a:prstGeom prst="rect">
            <a:avLst/>
          </a:prstGeom>
          <a:noFill/>
        </p:spPr>
        <p:txBody>
          <a:bodyPr wrap="square">
            <a:spAutoFit/>
          </a:bodyPr>
          <a:lstStyle/>
          <a:p>
            <a:r>
              <a:rPr lang="en-GB" dirty="0"/>
              <a:t>Select multiple random choices from a list</a:t>
            </a:r>
          </a:p>
          <a:p>
            <a:r>
              <a:rPr lang="en-GB" dirty="0"/>
              <a:t>The </a:t>
            </a:r>
            <a:r>
              <a:rPr lang="en-GB" dirty="0" err="1"/>
              <a:t>random.choice</a:t>
            </a:r>
            <a:r>
              <a:rPr lang="en-GB" dirty="0"/>
              <a:t>() function chooses only a single element from a list. If you want to select more than one item from a list or set, use the random sample() or choices() functions instead.</a:t>
            </a:r>
          </a:p>
          <a:p>
            <a:endParaRPr lang="en-GB" dirty="0"/>
          </a:p>
          <a:p>
            <a:r>
              <a:rPr lang="en-GB" dirty="0" err="1"/>
              <a:t>random.choices</a:t>
            </a:r>
            <a:r>
              <a:rPr lang="en-GB" dirty="0"/>
              <a:t>(population, weights=None, *, </a:t>
            </a:r>
            <a:r>
              <a:rPr lang="en-GB" dirty="0" err="1"/>
              <a:t>cum_weights</a:t>
            </a:r>
            <a:r>
              <a:rPr lang="en-GB" dirty="0"/>
              <a:t>=None, k=1)</a:t>
            </a:r>
          </a:p>
          <a:p>
            <a:pPr marL="285750" indent="-285750">
              <a:buFont typeface="Wingdings" panose="05000000000000000000" pitchFamily="2" charset="2"/>
              <a:buChar char="q"/>
            </a:pPr>
            <a:r>
              <a:rPr lang="en-GB" dirty="0"/>
              <a:t>The </a:t>
            </a:r>
            <a:r>
              <a:rPr lang="en-GB" dirty="0" err="1"/>
              <a:t>random.choices</a:t>
            </a:r>
            <a:r>
              <a:rPr lang="en-GB" dirty="0"/>
              <a:t>() method was introduced in Python version 3.6, and it can repeat the elements. It is a random sample with a replacement.</a:t>
            </a:r>
          </a:p>
          <a:p>
            <a:pPr marL="285750" indent="-285750">
              <a:buFont typeface="Wingdings" panose="05000000000000000000" pitchFamily="2" charset="2"/>
              <a:buChar char="q"/>
            </a:pPr>
            <a:r>
              <a:rPr lang="en-GB" dirty="0"/>
              <a:t>Using the </a:t>
            </a:r>
            <a:r>
              <a:rPr lang="en-GB" dirty="0" err="1"/>
              <a:t>random.choices</a:t>
            </a:r>
            <a:r>
              <a:rPr lang="en-GB" dirty="0"/>
              <a:t>(k) method, we can specify the sampling size. Here k is the number of elements to select from a list.</a:t>
            </a:r>
          </a:p>
          <a:p>
            <a:endParaRPr lang="en-GB" dirty="0"/>
          </a:p>
          <a:p>
            <a:r>
              <a:rPr lang="en-GB" b="1" dirty="0">
                <a:solidFill>
                  <a:srgbClr val="FF0000"/>
                </a:solidFill>
              </a:rPr>
              <a:t>Example: Choose three random elements from a list</a:t>
            </a:r>
          </a:p>
        </p:txBody>
      </p:sp>
      <p:pic>
        <p:nvPicPr>
          <p:cNvPr id="5" name="Picture 4">
            <a:extLst>
              <a:ext uri="{FF2B5EF4-FFF2-40B4-BE49-F238E27FC236}">
                <a16:creationId xmlns:a16="http://schemas.microsoft.com/office/drawing/2014/main" id="{381953E0-AB34-134E-9CD9-3D2E8AAF4EF5}"/>
              </a:ext>
            </a:extLst>
          </p:cNvPr>
          <p:cNvPicPr>
            <a:picLocks noChangeAspect="1"/>
          </p:cNvPicPr>
          <p:nvPr/>
        </p:nvPicPr>
        <p:blipFill>
          <a:blip r:embed="rId2"/>
          <a:stretch>
            <a:fillRect/>
          </a:stretch>
        </p:blipFill>
        <p:spPr>
          <a:xfrm>
            <a:off x="170121" y="3429000"/>
            <a:ext cx="6210300" cy="3096621"/>
          </a:xfrm>
          <a:prstGeom prst="rect">
            <a:avLst/>
          </a:prstGeom>
        </p:spPr>
      </p:pic>
      <p:sp>
        <p:nvSpPr>
          <p:cNvPr id="7" name="TextBox 6">
            <a:extLst>
              <a:ext uri="{FF2B5EF4-FFF2-40B4-BE49-F238E27FC236}">
                <a16:creationId xmlns:a16="http://schemas.microsoft.com/office/drawing/2014/main" id="{AC3A244A-85FA-FA29-E32B-1D5F5D55123B}"/>
              </a:ext>
            </a:extLst>
          </p:cNvPr>
          <p:cNvSpPr txBox="1"/>
          <p:nvPr/>
        </p:nvSpPr>
        <p:spPr>
          <a:xfrm>
            <a:off x="6610793" y="3755715"/>
            <a:ext cx="5581207" cy="1477328"/>
          </a:xfrm>
          <a:prstGeom prst="rect">
            <a:avLst/>
          </a:prstGeom>
          <a:noFill/>
        </p:spPr>
        <p:txBody>
          <a:bodyPr wrap="square">
            <a:spAutoFit/>
          </a:bodyPr>
          <a:lstStyle/>
          <a:p>
            <a:r>
              <a:rPr lang="en-GB" dirty="0"/>
              <a:t>As you can see, this code used the </a:t>
            </a:r>
            <a:r>
              <a:rPr lang="en-GB" dirty="0" err="1"/>
              <a:t>random.choices</a:t>
            </a:r>
            <a:r>
              <a:rPr lang="en-GB" dirty="0"/>
              <a:t>() with 3 sampling size (the total number of items to select randomly). We got a few repeated numbers in the output because the choices() function can repeat elements</a:t>
            </a:r>
          </a:p>
        </p:txBody>
      </p:sp>
    </p:spTree>
    <p:extLst>
      <p:ext uri="{BB962C8B-B14F-4D97-AF65-F5344CB8AC3E}">
        <p14:creationId xmlns:p14="http://schemas.microsoft.com/office/powerpoint/2010/main" val="772747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21657-067E-BC53-5001-5012FCA1C4E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71246D-3693-B6FB-9FD0-D7584DC35A20}"/>
              </a:ext>
            </a:extLst>
          </p:cNvPr>
          <p:cNvSpPr txBox="1"/>
          <p:nvPr/>
        </p:nvSpPr>
        <p:spPr>
          <a:xfrm>
            <a:off x="97971" y="163286"/>
            <a:ext cx="11996058" cy="2893100"/>
          </a:xfrm>
          <a:prstGeom prst="rect">
            <a:avLst/>
          </a:prstGeom>
          <a:noFill/>
        </p:spPr>
        <p:txBody>
          <a:bodyPr wrap="square">
            <a:spAutoFit/>
          </a:bodyPr>
          <a:lstStyle/>
          <a:p>
            <a:r>
              <a:rPr lang="en-GB" sz="2000" b="1" dirty="0">
                <a:solidFill>
                  <a:srgbClr val="FF0000"/>
                </a:solidFill>
              </a:rPr>
              <a:t>Random choices without repetition</a:t>
            </a:r>
          </a:p>
          <a:p>
            <a:r>
              <a:rPr lang="en-GB" dirty="0"/>
              <a:t>Use the </a:t>
            </a:r>
            <a:r>
              <a:rPr lang="en-GB" dirty="0" err="1"/>
              <a:t>random.sample</a:t>
            </a:r>
            <a:r>
              <a:rPr lang="en-GB" dirty="0"/>
              <a:t>() function when you want to choose multiple random items from a list without repetition or duplicates.</a:t>
            </a:r>
          </a:p>
          <a:p>
            <a:endParaRPr lang="en-GB" dirty="0"/>
          </a:p>
          <a:p>
            <a:r>
              <a:rPr lang="en-GB" dirty="0"/>
              <a:t>There is a difference between choice() and choices().</a:t>
            </a:r>
          </a:p>
          <a:p>
            <a:endParaRPr lang="en-GB" dirty="0"/>
          </a:p>
          <a:p>
            <a:pPr marL="285750" indent="-285750">
              <a:buFont typeface="Wingdings" panose="05000000000000000000" pitchFamily="2" charset="2"/>
              <a:buChar char="q"/>
            </a:pPr>
            <a:r>
              <a:rPr lang="en-GB" b="1" dirty="0"/>
              <a:t>The choices() was added in Python 3.6 to choose n elements from the list randomly, but this function can repeat items.</a:t>
            </a:r>
          </a:p>
          <a:p>
            <a:pPr marL="285750" indent="-285750">
              <a:buFont typeface="Wingdings" panose="05000000000000000000" pitchFamily="2" charset="2"/>
              <a:buChar char="q"/>
            </a:pPr>
            <a:r>
              <a:rPr lang="en-GB" b="1" dirty="0"/>
              <a:t>The choices() function is mainly used to implement weighted random choices to choose multiple elements from the list with different probabilities.</a:t>
            </a:r>
          </a:p>
        </p:txBody>
      </p:sp>
    </p:spTree>
    <p:extLst>
      <p:ext uri="{BB962C8B-B14F-4D97-AF65-F5344CB8AC3E}">
        <p14:creationId xmlns:p14="http://schemas.microsoft.com/office/powerpoint/2010/main" val="4177281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84C06-8DF1-F3B2-5956-09982DDCB2D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4FE5F7-9D4E-6CEF-EAD4-D656F8A2DF1D}"/>
              </a:ext>
            </a:extLst>
          </p:cNvPr>
          <p:cNvSpPr txBox="1"/>
          <p:nvPr/>
        </p:nvSpPr>
        <p:spPr>
          <a:xfrm>
            <a:off x="163285" y="152400"/>
            <a:ext cx="11821885" cy="2062103"/>
          </a:xfrm>
          <a:prstGeom prst="rect">
            <a:avLst/>
          </a:prstGeom>
          <a:noFill/>
        </p:spPr>
        <p:txBody>
          <a:bodyPr wrap="square">
            <a:spAutoFit/>
          </a:bodyPr>
          <a:lstStyle/>
          <a:p>
            <a:r>
              <a:rPr lang="en-GB" sz="2000" b="1" dirty="0">
                <a:solidFill>
                  <a:srgbClr val="FF0000"/>
                </a:solidFill>
              </a:rPr>
              <a:t>A random choice from a Python set</a:t>
            </a:r>
          </a:p>
          <a:p>
            <a:r>
              <a:rPr lang="en-GB" dirty="0"/>
              <a:t>Python Set is an unordered collection of items. If we pass the set object directly to the choice function, we will get the </a:t>
            </a:r>
            <a:r>
              <a:rPr lang="en-GB" dirty="0" err="1"/>
              <a:t>TypeError</a:t>
            </a:r>
            <a:r>
              <a:rPr lang="en-GB" dirty="0"/>
              <a:t> ('set' object does not support indexing).</a:t>
            </a:r>
          </a:p>
          <a:p>
            <a:endParaRPr lang="en-GB" dirty="0"/>
          </a:p>
          <a:p>
            <a:r>
              <a:rPr lang="en-GB" dirty="0"/>
              <a:t>So we can’t choose random items directly from a set without copying them into a tuple.</a:t>
            </a:r>
          </a:p>
          <a:p>
            <a:endParaRPr lang="en-GB" dirty="0"/>
          </a:p>
          <a:p>
            <a:r>
              <a:rPr lang="en-GB" dirty="0"/>
              <a:t>To choose a random item from a set, first, copy it into a tuple and then pass the tuple to the choice() function</a:t>
            </a:r>
          </a:p>
        </p:txBody>
      </p:sp>
      <p:pic>
        <p:nvPicPr>
          <p:cNvPr id="5" name="Picture 4">
            <a:extLst>
              <a:ext uri="{FF2B5EF4-FFF2-40B4-BE49-F238E27FC236}">
                <a16:creationId xmlns:a16="http://schemas.microsoft.com/office/drawing/2014/main" id="{4FC972E9-6FB4-D153-222A-A53268313F6E}"/>
              </a:ext>
            </a:extLst>
          </p:cNvPr>
          <p:cNvPicPr>
            <a:picLocks noChangeAspect="1"/>
          </p:cNvPicPr>
          <p:nvPr/>
        </p:nvPicPr>
        <p:blipFill>
          <a:blip r:embed="rId2"/>
          <a:stretch>
            <a:fillRect/>
          </a:stretch>
        </p:blipFill>
        <p:spPr>
          <a:xfrm>
            <a:off x="2427232" y="2511066"/>
            <a:ext cx="5019675" cy="3152775"/>
          </a:xfrm>
          <a:prstGeom prst="rect">
            <a:avLst/>
          </a:prstGeom>
        </p:spPr>
      </p:pic>
    </p:spTree>
    <p:extLst>
      <p:ext uri="{BB962C8B-B14F-4D97-AF65-F5344CB8AC3E}">
        <p14:creationId xmlns:p14="http://schemas.microsoft.com/office/powerpoint/2010/main" val="344730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0C069-576F-1B25-C702-33C8936E40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9AD1FB-3D60-AD07-7F0F-8F49DE8B0BCF}"/>
              </a:ext>
            </a:extLst>
          </p:cNvPr>
          <p:cNvSpPr txBox="1"/>
          <p:nvPr/>
        </p:nvSpPr>
        <p:spPr>
          <a:xfrm>
            <a:off x="206829" y="174172"/>
            <a:ext cx="11723914" cy="1815882"/>
          </a:xfrm>
          <a:prstGeom prst="rect">
            <a:avLst/>
          </a:prstGeom>
          <a:noFill/>
        </p:spPr>
        <p:txBody>
          <a:bodyPr wrap="square">
            <a:spAutoFit/>
          </a:bodyPr>
          <a:lstStyle/>
          <a:p>
            <a:r>
              <a:rPr lang="en-GB" sz="2000" b="1" dirty="0">
                <a:solidFill>
                  <a:srgbClr val="FF0000"/>
                </a:solidFill>
              </a:rPr>
              <a:t>Random choice within a range of integers</a:t>
            </a:r>
          </a:p>
          <a:p>
            <a:endParaRPr lang="en-GB" sz="2000" b="1" dirty="0">
              <a:solidFill>
                <a:srgbClr val="FF0000"/>
              </a:solidFill>
            </a:endParaRPr>
          </a:p>
          <a:p>
            <a:r>
              <a:rPr lang="en-GB" dirty="0"/>
              <a:t>Python range() generates the integer numbers between the given start integer to the stop integer. In this example, we will see how to use the choice() to pick a single random number from a range of integers.</a:t>
            </a:r>
          </a:p>
          <a:p>
            <a:endParaRPr lang="en-GB" dirty="0"/>
          </a:p>
          <a:p>
            <a:r>
              <a:rPr lang="en-GB" b="1" dirty="0">
                <a:solidFill>
                  <a:srgbClr val="FF0000"/>
                </a:solidFill>
              </a:rPr>
              <a:t>Example:</a:t>
            </a:r>
          </a:p>
        </p:txBody>
      </p:sp>
      <p:pic>
        <p:nvPicPr>
          <p:cNvPr id="5" name="Picture 4">
            <a:extLst>
              <a:ext uri="{FF2B5EF4-FFF2-40B4-BE49-F238E27FC236}">
                <a16:creationId xmlns:a16="http://schemas.microsoft.com/office/drawing/2014/main" id="{5AFDB337-103E-EF63-2709-74A9EC122E0D}"/>
              </a:ext>
            </a:extLst>
          </p:cNvPr>
          <p:cNvPicPr>
            <a:picLocks noChangeAspect="1"/>
          </p:cNvPicPr>
          <p:nvPr/>
        </p:nvPicPr>
        <p:blipFill>
          <a:blip r:embed="rId2"/>
          <a:stretch>
            <a:fillRect/>
          </a:stretch>
        </p:blipFill>
        <p:spPr>
          <a:xfrm>
            <a:off x="3048000" y="1957387"/>
            <a:ext cx="6096000" cy="2943225"/>
          </a:xfrm>
          <a:prstGeom prst="rect">
            <a:avLst/>
          </a:prstGeom>
        </p:spPr>
      </p:pic>
    </p:spTree>
    <p:extLst>
      <p:ext uri="{BB962C8B-B14F-4D97-AF65-F5344CB8AC3E}">
        <p14:creationId xmlns:p14="http://schemas.microsoft.com/office/powerpoint/2010/main" val="982676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546AE-1A65-E67C-1859-E2F5D33B5B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D9D994-4ACB-1227-8F10-833B3B7839C6}"/>
              </a:ext>
            </a:extLst>
          </p:cNvPr>
          <p:cNvSpPr txBox="1"/>
          <p:nvPr/>
        </p:nvSpPr>
        <p:spPr>
          <a:xfrm>
            <a:off x="152400" y="108858"/>
            <a:ext cx="11832771" cy="1815882"/>
          </a:xfrm>
          <a:prstGeom prst="rect">
            <a:avLst/>
          </a:prstGeom>
          <a:noFill/>
        </p:spPr>
        <p:txBody>
          <a:bodyPr wrap="square">
            <a:spAutoFit/>
          </a:bodyPr>
          <a:lstStyle/>
          <a:p>
            <a:r>
              <a:rPr lang="en-GB" sz="2000" b="1" dirty="0">
                <a:solidFill>
                  <a:srgbClr val="FF0000"/>
                </a:solidFill>
              </a:rPr>
              <a:t>Get a random </a:t>
            </a:r>
            <a:r>
              <a:rPr lang="en-GB" sz="2000" b="1" dirty="0" err="1">
                <a:solidFill>
                  <a:srgbClr val="FF0000"/>
                </a:solidFill>
              </a:rPr>
              <a:t>boolean</a:t>
            </a:r>
            <a:r>
              <a:rPr lang="en-GB" sz="2000" b="1" dirty="0">
                <a:solidFill>
                  <a:srgbClr val="FF0000"/>
                </a:solidFill>
              </a:rPr>
              <a:t> in using </a:t>
            </a:r>
            <a:r>
              <a:rPr lang="en-GB" sz="2000" b="1" dirty="0" err="1">
                <a:solidFill>
                  <a:srgbClr val="FF0000"/>
                </a:solidFill>
              </a:rPr>
              <a:t>random.choice</a:t>
            </a:r>
            <a:r>
              <a:rPr lang="en-GB" sz="2000" b="1" dirty="0">
                <a:solidFill>
                  <a:srgbClr val="FF0000"/>
                </a:solidFill>
              </a:rPr>
              <a:t>()</a:t>
            </a:r>
          </a:p>
          <a:p>
            <a:endParaRPr lang="en-GB" sz="2000" b="1" dirty="0">
              <a:solidFill>
                <a:srgbClr val="FF0000"/>
              </a:solidFill>
            </a:endParaRPr>
          </a:p>
          <a:p>
            <a:r>
              <a:rPr lang="en-GB" dirty="0"/>
              <a:t>In Python, </a:t>
            </a:r>
            <a:r>
              <a:rPr lang="en-GB" dirty="0" err="1"/>
              <a:t>boolean</a:t>
            </a:r>
            <a:r>
              <a:rPr lang="en-GB" dirty="0"/>
              <a:t> values are either True or False. Such as flip a coin to select either coin head and tail randomly. Let’s see how to choose a random </a:t>
            </a:r>
            <a:r>
              <a:rPr lang="en-GB" dirty="0" err="1"/>
              <a:t>boolean</a:t>
            </a:r>
            <a:r>
              <a:rPr lang="en-GB" dirty="0"/>
              <a:t> value, either True or False</a:t>
            </a:r>
          </a:p>
          <a:p>
            <a:endParaRPr lang="en-GB" dirty="0"/>
          </a:p>
          <a:p>
            <a:r>
              <a:rPr lang="en-GB" b="1" dirty="0">
                <a:solidFill>
                  <a:srgbClr val="FF0000"/>
                </a:solidFill>
              </a:rPr>
              <a:t>Example:</a:t>
            </a:r>
          </a:p>
        </p:txBody>
      </p:sp>
      <p:pic>
        <p:nvPicPr>
          <p:cNvPr id="5" name="Picture 4">
            <a:extLst>
              <a:ext uri="{FF2B5EF4-FFF2-40B4-BE49-F238E27FC236}">
                <a16:creationId xmlns:a16="http://schemas.microsoft.com/office/drawing/2014/main" id="{00730E3B-CACC-B21F-63DC-FA2E108382ED}"/>
              </a:ext>
            </a:extLst>
          </p:cNvPr>
          <p:cNvPicPr>
            <a:picLocks noChangeAspect="1"/>
          </p:cNvPicPr>
          <p:nvPr/>
        </p:nvPicPr>
        <p:blipFill>
          <a:blip r:embed="rId2"/>
          <a:stretch>
            <a:fillRect/>
          </a:stretch>
        </p:blipFill>
        <p:spPr>
          <a:xfrm>
            <a:off x="2475222" y="1425149"/>
            <a:ext cx="4676775" cy="2544686"/>
          </a:xfrm>
          <a:prstGeom prst="rect">
            <a:avLst/>
          </a:prstGeom>
        </p:spPr>
      </p:pic>
      <p:sp>
        <p:nvSpPr>
          <p:cNvPr id="8" name="TextBox 7">
            <a:extLst>
              <a:ext uri="{FF2B5EF4-FFF2-40B4-BE49-F238E27FC236}">
                <a16:creationId xmlns:a16="http://schemas.microsoft.com/office/drawing/2014/main" id="{0E167341-B5AE-B0EA-6616-95F8CF651945}"/>
              </a:ext>
            </a:extLst>
          </p:cNvPr>
          <p:cNvSpPr txBox="1"/>
          <p:nvPr/>
        </p:nvSpPr>
        <p:spPr>
          <a:xfrm>
            <a:off x="152400" y="3737207"/>
            <a:ext cx="11669486" cy="369332"/>
          </a:xfrm>
          <a:prstGeom prst="rect">
            <a:avLst/>
          </a:prstGeom>
          <a:noFill/>
        </p:spPr>
        <p:txBody>
          <a:bodyPr wrap="square">
            <a:spAutoFit/>
          </a:bodyPr>
          <a:lstStyle/>
          <a:p>
            <a:r>
              <a:rPr lang="en-GB" dirty="0"/>
              <a:t>Also, you can use the </a:t>
            </a:r>
            <a:r>
              <a:rPr lang="en-GB" dirty="0" err="1"/>
              <a:t>random.getrandbits</a:t>
            </a:r>
            <a:r>
              <a:rPr lang="en-GB" dirty="0"/>
              <a:t>() to generate random Boolean in Python </a:t>
            </a:r>
            <a:r>
              <a:rPr lang="en-GB" dirty="0" err="1"/>
              <a:t>fastly</a:t>
            </a:r>
            <a:r>
              <a:rPr lang="en-GB" dirty="0"/>
              <a:t> and efficiently.</a:t>
            </a:r>
          </a:p>
        </p:txBody>
      </p:sp>
      <p:pic>
        <p:nvPicPr>
          <p:cNvPr id="10" name="Picture 9">
            <a:extLst>
              <a:ext uri="{FF2B5EF4-FFF2-40B4-BE49-F238E27FC236}">
                <a16:creationId xmlns:a16="http://schemas.microsoft.com/office/drawing/2014/main" id="{6F7159B6-2991-7963-CBC5-20B5260E9207}"/>
              </a:ext>
            </a:extLst>
          </p:cNvPr>
          <p:cNvPicPr>
            <a:picLocks noChangeAspect="1"/>
          </p:cNvPicPr>
          <p:nvPr/>
        </p:nvPicPr>
        <p:blipFill>
          <a:blip r:embed="rId3"/>
          <a:stretch>
            <a:fillRect/>
          </a:stretch>
        </p:blipFill>
        <p:spPr>
          <a:xfrm>
            <a:off x="3734480" y="4294978"/>
            <a:ext cx="3590925" cy="2275746"/>
          </a:xfrm>
          <a:prstGeom prst="rect">
            <a:avLst/>
          </a:prstGeom>
        </p:spPr>
      </p:pic>
    </p:spTree>
    <p:extLst>
      <p:ext uri="{BB962C8B-B14F-4D97-AF65-F5344CB8AC3E}">
        <p14:creationId xmlns:p14="http://schemas.microsoft.com/office/powerpoint/2010/main" val="2243614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E7E46-987E-E78E-1516-7B24D2FFF40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41EEA5-DD80-F1DA-455B-18C53FAF5FD0}"/>
              </a:ext>
            </a:extLst>
          </p:cNvPr>
          <p:cNvSpPr txBox="1"/>
          <p:nvPr/>
        </p:nvSpPr>
        <p:spPr>
          <a:xfrm>
            <a:off x="130629" y="97971"/>
            <a:ext cx="9013371" cy="677108"/>
          </a:xfrm>
          <a:prstGeom prst="rect">
            <a:avLst/>
          </a:prstGeom>
          <a:noFill/>
        </p:spPr>
        <p:txBody>
          <a:bodyPr wrap="square">
            <a:spAutoFit/>
          </a:bodyPr>
          <a:lstStyle/>
          <a:p>
            <a:r>
              <a:rPr lang="en-GB" sz="2000" b="1" dirty="0">
                <a:solidFill>
                  <a:srgbClr val="FF0000"/>
                </a:solidFill>
              </a:rPr>
              <a:t>Random choice from a tuple</a:t>
            </a:r>
          </a:p>
          <a:p>
            <a:r>
              <a:rPr lang="en-GB" dirty="0"/>
              <a:t>Same as the list, we can choose a random item out of a tuple using the </a:t>
            </a:r>
            <a:r>
              <a:rPr lang="en-GB" dirty="0" err="1"/>
              <a:t>random.choice</a:t>
            </a:r>
            <a:r>
              <a:rPr lang="en-GB" dirty="0"/>
              <a:t>().</a:t>
            </a:r>
          </a:p>
        </p:txBody>
      </p:sp>
      <p:pic>
        <p:nvPicPr>
          <p:cNvPr id="5" name="Picture 4">
            <a:extLst>
              <a:ext uri="{FF2B5EF4-FFF2-40B4-BE49-F238E27FC236}">
                <a16:creationId xmlns:a16="http://schemas.microsoft.com/office/drawing/2014/main" id="{D2C23366-BA09-5EE2-6A87-F7FC75FB4B69}"/>
              </a:ext>
            </a:extLst>
          </p:cNvPr>
          <p:cNvPicPr>
            <a:picLocks noChangeAspect="1"/>
          </p:cNvPicPr>
          <p:nvPr/>
        </p:nvPicPr>
        <p:blipFill>
          <a:blip r:embed="rId2"/>
          <a:stretch>
            <a:fillRect/>
          </a:stretch>
        </p:blipFill>
        <p:spPr>
          <a:xfrm>
            <a:off x="3689758" y="818311"/>
            <a:ext cx="3829050" cy="1888273"/>
          </a:xfrm>
          <a:prstGeom prst="rect">
            <a:avLst/>
          </a:prstGeom>
        </p:spPr>
      </p:pic>
      <p:sp>
        <p:nvSpPr>
          <p:cNvPr id="7" name="TextBox 6">
            <a:extLst>
              <a:ext uri="{FF2B5EF4-FFF2-40B4-BE49-F238E27FC236}">
                <a16:creationId xmlns:a16="http://schemas.microsoft.com/office/drawing/2014/main" id="{A130CD3C-72AA-DCF2-CBDC-2438697215B2}"/>
              </a:ext>
            </a:extLst>
          </p:cNvPr>
          <p:cNvSpPr txBox="1"/>
          <p:nvPr/>
        </p:nvSpPr>
        <p:spPr>
          <a:xfrm>
            <a:off x="130629" y="2749816"/>
            <a:ext cx="6094140" cy="3477875"/>
          </a:xfrm>
          <a:prstGeom prst="rect">
            <a:avLst/>
          </a:prstGeom>
          <a:noFill/>
        </p:spPr>
        <p:txBody>
          <a:bodyPr wrap="square">
            <a:spAutoFit/>
          </a:bodyPr>
          <a:lstStyle/>
          <a:p>
            <a:endParaRPr lang="en-GB" dirty="0"/>
          </a:p>
          <a:p>
            <a:endParaRPr lang="en-GB" dirty="0"/>
          </a:p>
          <a:p>
            <a:r>
              <a:rPr lang="en-GB" sz="2000" b="1" dirty="0">
                <a:solidFill>
                  <a:srgbClr val="FF0000"/>
                </a:solidFill>
              </a:rPr>
              <a:t>Random choice from dictionary</a:t>
            </a:r>
          </a:p>
          <a:p>
            <a:endParaRPr lang="en-GB" sz="2000" b="1" dirty="0">
              <a:solidFill>
                <a:srgbClr val="FF0000"/>
              </a:solidFill>
            </a:endParaRPr>
          </a:p>
          <a:p>
            <a:r>
              <a:rPr lang="en-GB" dirty="0"/>
              <a:t>A dictionary is an unordered collection of unique values stored in (Key-Value) pairs. Let’s see how to use the choice() function to select random key-value pair from a Python dictionary.</a:t>
            </a:r>
          </a:p>
          <a:p>
            <a:endParaRPr lang="en-GB" dirty="0"/>
          </a:p>
          <a:p>
            <a:r>
              <a:rPr lang="en-GB" b="1" dirty="0">
                <a:solidFill>
                  <a:srgbClr val="FF0000"/>
                </a:solidFill>
              </a:rPr>
              <a:t>Note: </a:t>
            </a:r>
            <a:r>
              <a:rPr lang="en-GB" dirty="0"/>
              <a:t>The choice() function of a random module doesn’t accept a dictionary. We need to convert a dictionary (</a:t>
            </a:r>
            <a:r>
              <a:rPr lang="en-GB" dirty="0" err="1"/>
              <a:t>dict</a:t>
            </a:r>
            <a:r>
              <a:rPr lang="en-GB" dirty="0"/>
              <a:t>) into a list before passing it to the choice() function.</a:t>
            </a:r>
          </a:p>
        </p:txBody>
      </p:sp>
      <p:pic>
        <p:nvPicPr>
          <p:cNvPr id="9" name="Picture 8">
            <a:extLst>
              <a:ext uri="{FF2B5EF4-FFF2-40B4-BE49-F238E27FC236}">
                <a16:creationId xmlns:a16="http://schemas.microsoft.com/office/drawing/2014/main" id="{7BFFEA1A-F658-2500-20FE-E1DDBC6E9DAE}"/>
              </a:ext>
            </a:extLst>
          </p:cNvPr>
          <p:cNvPicPr>
            <a:picLocks noChangeAspect="1"/>
          </p:cNvPicPr>
          <p:nvPr/>
        </p:nvPicPr>
        <p:blipFill>
          <a:blip r:embed="rId3"/>
          <a:stretch>
            <a:fillRect/>
          </a:stretch>
        </p:blipFill>
        <p:spPr>
          <a:xfrm>
            <a:off x="6095047" y="2706584"/>
            <a:ext cx="5783988" cy="3692854"/>
          </a:xfrm>
          <a:prstGeom prst="rect">
            <a:avLst/>
          </a:prstGeom>
        </p:spPr>
      </p:pic>
    </p:spTree>
    <p:extLst>
      <p:ext uri="{BB962C8B-B14F-4D97-AF65-F5344CB8AC3E}">
        <p14:creationId xmlns:p14="http://schemas.microsoft.com/office/powerpoint/2010/main" val="3764165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642F6-1E52-83AE-5734-75DC9D588A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FB8ABCD-F71B-5402-0B87-3429CE02C42C}"/>
              </a:ext>
            </a:extLst>
          </p:cNvPr>
          <p:cNvPicPr>
            <a:picLocks noChangeAspect="1"/>
          </p:cNvPicPr>
          <p:nvPr/>
        </p:nvPicPr>
        <p:blipFill>
          <a:blip r:embed="rId2"/>
          <a:stretch>
            <a:fillRect/>
          </a:stretch>
        </p:blipFill>
        <p:spPr>
          <a:xfrm>
            <a:off x="999761" y="234043"/>
            <a:ext cx="5555161" cy="6389914"/>
          </a:xfrm>
          <a:prstGeom prst="rect">
            <a:avLst/>
          </a:prstGeom>
        </p:spPr>
      </p:pic>
      <p:pic>
        <p:nvPicPr>
          <p:cNvPr id="5" name="Picture 4">
            <a:extLst>
              <a:ext uri="{FF2B5EF4-FFF2-40B4-BE49-F238E27FC236}">
                <a16:creationId xmlns:a16="http://schemas.microsoft.com/office/drawing/2014/main" id="{40CE3195-4ED0-1C2B-50D6-915C1E30C6E2}"/>
              </a:ext>
            </a:extLst>
          </p:cNvPr>
          <p:cNvPicPr>
            <a:picLocks noChangeAspect="1"/>
          </p:cNvPicPr>
          <p:nvPr/>
        </p:nvPicPr>
        <p:blipFill>
          <a:blip r:embed="rId3"/>
          <a:stretch>
            <a:fillRect/>
          </a:stretch>
        </p:blipFill>
        <p:spPr>
          <a:xfrm>
            <a:off x="6600653" y="234043"/>
            <a:ext cx="4591586" cy="6389914"/>
          </a:xfrm>
          <a:prstGeom prst="rect">
            <a:avLst/>
          </a:prstGeom>
        </p:spPr>
      </p:pic>
    </p:spTree>
    <p:extLst>
      <p:ext uri="{BB962C8B-B14F-4D97-AF65-F5344CB8AC3E}">
        <p14:creationId xmlns:p14="http://schemas.microsoft.com/office/powerpoint/2010/main" val="388140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62E4E-CB0E-4ADF-6A1B-D9820D149AF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E8C621-C6A4-1A38-9B73-C0BFEA132C6B}"/>
              </a:ext>
            </a:extLst>
          </p:cNvPr>
          <p:cNvSpPr txBox="1"/>
          <p:nvPr/>
        </p:nvSpPr>
        <p:spPr>
          <a:xfrm>
            <a:off x="141514" y="76200"/>
            <a:ext cx="11908972" cy="1261884"/>
          </a:xfrm>
          <a:prstGeom prst="rect">
            <a:avLst/>
          </a:prstGeom>
          <a:noFill/>
        </p:spPr>
        <p:txBody>
          <a:bodyPr wrap="square">
            <a:spAutoFit/>
          </a:bodyPr>
          <a:lstStyle/>
          <a:p>
            <a:r>
              <a:rPr lang="en-GB" sz="2000" b="1" dirty="0">
                <a:solidFill>
                  <a:srgbClr val="FF0000"/>
                </a:solidFill>
              </a:rPr>
              <a:t>Randomly choose an item from a list along with its index position</a:t>
            </a:r>
          </a:p>
          <a:p>
            <a:endParaRPr lang="en-GB" sz="2000" b="1" dirty="0">
              <a:solidFill>
                <a:srgbClr val="FF0000"/>
              </a:solidFill>
            </a:endParaRPr>
          </a:p>
          <a:p>
            <a:r>
              <a:rPr lang="en-GB" dirty="0"/>
              <a:t>We often need an item’s index position along with its value. You can accomplish this using a </a:t>
            </a:r>
            <a:r>
              <a:rPr lang="en-GB" dirty="0" err="1"/>
              <a:t>randrange</a:t>
            </a:r>
            <a:r>
              <a:rPr lang="en-GB" dirty="0"/>
              <a:t>() function. So let’s see how to randomly choose an item from a list along with its index position.</a:t>
            </a:r>
          </a:p>
        </p:txBody>
      </p:sp>
      <p:pic>
        <p:nvPicPr>
          <p:cNvPr id="5" name="Picture 4">
            <a:extLst>
              <a:ext uri="{FF2B5EF4-FFF2-40B4-BE49-F238E27FC236}">
                <a16:creationId xmlns:a16="http://schemas.microsoft.com/office/drawing/2014/main" id="{373A0D3F-E833-945C-53E1-4E9F74225DAD}"/>
              </a:ext>
            </a:extLst>
          </p:cNvPr>
          <p:cNvPicPr>
            <a:picLocks noChangeAspect="1"/>
          </p:cNvPicPr>
          <p:nvPr/>
        </p:nvPicPr>
        <p:blipFill>
          <a:blip r:embed="rId2"/>
          <a:stretch>
            <a:fillRect/>
          </a:stretch>
        </p:blipFill>
        <p:spPr>
          <a:xfrm>
            <a:off x="141514" y="1952650"/>
            <a:ext cx="11908972" cy="4179334"/>
          </a:xfrm>
          <a:prstGeom prst="rect">
            <a:avLst/>
          </a:prstGeom>
        </p:spPr>
      </p:pic>
    </p:spTree>
    <p:extLst>
      <p:ext uri="{BB962C8B-B14F-4D97-AF65-F5344CB8AC3E}">
        <p14:creationId xmlns:p14="http://schemas.microsoft.com/office/powerpoint/2010/main" val="2992391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C8845-A7C6-7B73-EB7E-FEE2CDB7DE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CC9B1F-29B6-1325-97C6-BA033538EDC6}"/>
              </a:ext>
            </a:extLst>
          </p:cNvPr>
          <p:cNvSpPr txBox="1"/>
          <p:nvPr/>
        </p:nvSpPr>
        <p:spPr>
          <a:xfrm>
            <a:off x="195942" y="217714"/>
            <a:ext cx="11996057" cy="2369880"/>
          </a:xfrm>
          <a:prstGeom prst="rect">
            <a:avLst/>
          </a:prstGeom>
          <a:noFill/>
        </p:spPr>
        <p:txBody>
          <a:bodyPr wrap="square">
            <a:spAutoFit/>
          </a:bodyPr>
          <a:lstStyle/>
          <a:p>
            <a:r>
              <a:rPr lang="en-GB" sz="2000" b="1" dirty="0">
                <a:solidFill>
                  <a:srgbClr val="FF0000"/>
                </a:solidFill>
              </a:rPr>
              <a:t>Choose a random element from multiple lists with equal probability</a:t>
            </a:r>
          </a:p>
          <a:p>
            <a:endParaRPr lang="en-GB" sz="2000" b="1" dirty="0">
              <a:solidFill>
                <a:srgbClr val="FF0000"/>
              </a:solidFill>
            </a:endParaRPr>
          </a:p>
          <a:p>
            <a:r>
              <a:rPr lang="en-GB" dirty="0"/>
              <a:t>Equal probability means each item from all lists has a fair chance of being selected randomly.</a:t>
            </a:r>
          </a:p>
          <a:p>
            <a:endParaRPr lang="en-GB" dirty="0"/>
          </a:p>
          <a:p>
            <a:r>
              <a:rPr lang="en-GB" dirty="0"/>
              <a:t>After the introduction of choices() in Python 3.6, it is now easy to generate random choices from multiple lists without needing to concatenate them. Let’s see how to choose items randomly from two lists.</a:t>
            </a:r>
          </a:p>
          <a:p>
            <a:endParaRPr lang="en-GB" dirty="0"/>
          </a:p>
          <a:p>
            <a:r>
              <a:rPr lang="en-GB" dirty="0"/>
              <a:t>See Weighted random choice for more detail.</a:t>
            </a:r>
          </a:p>
        </p:txBody>
      </p:sp>
      <p:pic>
        <p:nvPicPr>
          <p:cNvPr id="5" name="Picture 4">
            <a:extLst>
              <a:ext uri="{FF2B5EF4-FFF2-40B4-BE49-F238E27FC236}">
                <a16:creationId xmlns:a16="http://schemas.microsoft.com/office/drawing/2014/main" id="{44ABE5D7-9333-D861-BE1E-F4B8CB19427F}"/>
              </a:ext>
            </a:extLst>
          </p:cNvPr>
          <p:cNvPicPr>
            <a:picLocks noChangeAspect="1"/>
          </p:cNvPicPr>
          <p:nvPr/>
        </p:nvPicPr>
        <p:blipFill>
          <a:blip r:embed="rId2"/>
          <a:stretch>
            <a:fillRect/>
          </a:stretch>
        </p:blipFill>
        <p:spPr>
          <a:xfrm>
            <a:off x="1770289" y="2587594"/>
            <a:ext cx="8477250" cy="4210050"/>
          </a:xfrm>
          <a:prstGeom prst="rect">
            <a:avLst/>
          </a:prstGeom>
        </p:spPr>
      </p:pic>
    </p:spTree>
    <p:extLst>
      <p:ext uri="{BB962C8B-B14F-4D97-AF65-F5344CB8AC3E}">
        <p14:creationId xmlns:p14="http://schemas.microsoft.com/office/powerpoint/2010/main" val="1940823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BB876-ACE9-6C12-34DB-F50EC5C876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C9D84B-91A3-E36C-A54B-9FEDB196EE41}"/>
              </a:ext>
            </a:extLst>
          </p:cNvPr>
          <p:cNvSpPr txBox="1"/>
          <p:nvPr/>
        </p:nvSpPr>
        <p:spPr>
          <a:xfrm>
            <a:off x="293913" y="185057"/>
            <a:ext cx="11571515" cy="2062103"/>
          </a:xfrm>
          <a:prstGeom prst="rect">
            <a:avLst/>
          </a:prstGeom>
          <a:noFill/>
        </p:spPr>
        <p:txBody>
          <a:bodyPr wrap="square">
            <a:spAutoFit/>
          </a:bodyPr>
          <a:lstStyle/>
          <a:p>
            <a:r>
              <a:rPr lang="en-GB" sz="2000" b="1" dirty="0">
                <a:solidFill>
                  <a:srgbClr val="FF0000"/>
                </a:solidFill>
              </a:rPr>
              <a:t>Choose a random element from a multidimensional array</a:t>
            </a:r>
          </a:p>
          <a:p>
            <a:r>
              <a:rPr lang="en-GB" dirty="0"/>
              <a:t>Most of the time, we work with 2d or 3d arrays in Python.</a:t>
            </a:r>
          </a:p>
          <a:p>
            <a:endParaRPr lang="en-GB" dirty="0"/>
          </a:p>
          <a:p>
            <a:pPr marL="285750" indent="-285750">
              <a:buFont typeface="Wingdings" panose="05000000000000000000" pitchFamily="2" charset="2"/>
              <a:buChar char="q"/>
            </a:pPr>
            <a:r>
              <a:rPr lang="en-GB" b="1" dirty="0"/>
              <a:t>Use the </a:t>
            </a:r>
            <a:r>
              <a:rPr lang="en-GB" b="1" dirty="0" err="1"/>
              <a:t>numpy.random.choice</a:t>
            </a:r>
            <a:r>
              <a:rPr lang="en-GB" b="1" dirty="0"/>
              <a:t>() function to generate random choices and samples from a NumPy multidimensional array.</a:t>
            </a:r>
          </a:p>
          <a:p>
            <a:pPr marL="285750" indent="-285750">
              <a:buFont typeface="Wingdings" panose="05000000000000000000" pitchFamily="2" charset="2"/>
              <a:buChar char="q"/>
            </a:pPr>
            <a:r>
              <a:rPr lang="en-GB" b="1" dirty="0"/>
              <a:t>Using this function, we can get single or multiple random numbers from the n-dimensional array with or without replacement.</a:t>
            </a:r>
          </a:p>
        </p:txBody>
      </p:sp>
      <p:sp>
        <p:nvSpPr>
          <p:cNvPr id="5" name="TextBox 4">
            <a:extLst>
              <a:ext uri="{FF2B5EF4-FFF2-40B4-BE49-F238E27FC236}">
                <a16:creationId xmlns:a16="http://schemas.microsoft.com/office/drawing/2014/main" id="{A2229D15-52AE-2379-936E-5444FB91ADCD}"/>
              </a:ext>
            </a:extLst>
          </p:cNvPr>
          <p:cNvSpPr txBox="1"/>
          <p:nvPr/>
        </p:nvSpPr>
        <p:spPr>
          <a:xfrm>
            <a:off x="163285" y="2362591"/>
            <a:ext cx="6096000" cy="369332"/>
          </a:xfrm>
          <a:prstGeom prst="rect">
            <a:avLst/>
          </a:prstGeom>
          <a:noFill/>
        </p:spPr>
        <p:txBody>
          <a:bodyPr wrap="square">
            <a:spAutoFit/>
          </a:bodyPr>
          <a:lstStyle/>
          <a:p>
            <a:r>
              <a:rPr lang="en-GB" b="1" dirty="0">
                <a:solidFill>
                  <a:srgbClr val="FF0000"/>
                </a:solidFill>
              </a:rPr>
              <a:t>A random choice from a 2d array</a:t>
            </a:r>
          </a:p>
        </p:txBody>
      </p:sp>
      <p:pic>
        <p:nvPicPr>
          <p:cNvPr id="7" name="Picture 6">
            <a:extLst>
              <a:ext uri="{FF2B5EF4-FFF2-40B4-BE49-F238E27FC236}">
                <a16:creationId xmlns:a16="http://schemas.microsoft.com/office/drawing/2014/main" id="{9DC365DA-D6EB-0D68-AAE0-DBBD02A6128D}"/>
              </a:ext>
            </a:extLst>
          </p:cNvPr>
          <p:cNvPicPr>
            <a:picLocks noChangeAspect="1"/>
          </p:cNvPicPr>
          <p:nvPr/>
        </p:nvPicPr>
        <p:blipFill>
          <a:blip r:embed="rId2"/>
          <a:stretch>
            <a:fillRect/>
          </a:stretch>
        </p:blipFill>
        <p:spPr>
          <a:xfrm>
            <a:off x="3785507" y="2116592"/>
            <a:ext cx="7277100" cy="4556351"/>
          </a:xfrm>
          <a:prstGeom prst="rect">
            <a:avLst/>
          </a:prstGeom>
        </p:spPr>
      </p:pic>
      <p:sp>
        <p:nvSpPr>
          <p:cNvPr id="8" name="TextBox 7">
            <a:extLst>
              <a:ext uri="{FF2B5EF4-FFF2-40B4-BE49-F238E27FC236}">
                <a16:creationId xmlns:a16="http://schemas.microsoft.com/office/drawing/2014/main" id="{3DAB528C-5925-44F5-0362-C48AD134BE61}"/>
              </a:ext>
            </a:extLst>
          </p:cNvPr>
          <p:cNvSpPr txBox="1"/>
          <p:nvPr/>
        </p:nvSpPr>
        <p:spPr>
          <a:xfrm>
            <a:off x="293913" y="3894504"/>
            <a:ext cx="2982685" cy="646331"/>
          </a:xfrm>
          <a:prstGeom prst="rect">
            <a:avLst/>
          </a:prstGeom>
          <a:noFill/>
        </p:spPr>
        <p:txBody>
          <a:bodyPr wrap="square" rtlCol="0">
            <a:spAutoFit/>
          </a:bodyPr>
          <a:lstStyle/>
          <a:p>
            <a:r>
              <a:rPr lang="en-US" b="1" dirty="0"/>
              <a:t>Multiple executions will get several outputs</a:t>
            </a:r>
            <a:endParaRPr lang="en-GB" b="1" dirty="0"/>
          </a:p>
        </p:txBody>
      </p:sp>
    </p:spTree>
    <p:extLst>
      <p:ext uri="{BB962C8B-B14F-4D97-AF65-F5344CB8AC3E}">
        <p14:creationId xmlns:p14="http://schemas.microsoft.com/office/powerpoint/2010/main" val="2191950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44EF5-E287-3241-4BEC-46A0542603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463F92-798F-CAAA-8FAC-E11B811424A2}"/>
              </a:ext>
            </a:extLst>
          </p:cNvPr>
          <p:cNvSpPr txBox="1"/>
          <p:nvPr/>
        </p:nvSpPr>
        <p:spPr>
          <a:xfrm>
            <a:off x="762000" y="392277"/>
            <a:ext cx="6096000" cy="369332"/>
          </a:xfrm>
          <a:prstGeom prst="rect">
            <a:avLst/>
          </a:prstGeom>
          <a:noFill/>
        </p:spPr>
        <p:txBody>
          <a:bodyPr wrap="square">
            <a:spAutoFit/>
          </a:bodyPr>
          <a:lstStyle/>
          <a:p>
            <a:pPr algn="l">
              <a:spcBef>
                <a:spcPts val="2250"/>
              </a:spcBef>
              <a:spcAft>
                <a:spcPts val="1875"/>
              </a:spcAft>
            </a:pPr>
            <a:r>
              <a:rPr lang="en-US" b="1" i="0" dirty="0">
                <a:solidFill>
                  <a:srgbClr val="FF0000"/>
                </a:solidFill>
                <a:effectLst/>
                <a:latin typeface="Inter-Bold"/>
              </a:rPr>
              <a:t>Random choice from 1-D array</a:t>
            </a:r>
          </a:p>
        </p:txBody>
      </p:sp>
      <p:pic>
        <p:nvPicPr>
          <p:cNvPr id="5" name="Picture 4">
            <a:extLst>
              <a:ext uri="{FF2B5EF4-FFF2-40B4-BE49-F238E27FC236}">
                <a16:creationId xmlns:a16="http://schemas.microsoft.com/office/drawing/2014/main" id="{2680D324-CDC3-D375-FE2D-EE69252945C2}"/>
              </a:ext>
            </a:extLst>
          </p:cNvPr>
          <p:cNvPicPr>
            <a:picLocks noChangeAspect="1"/>
          </p:cNvPicPr>
          <p:nvPr/>
        </p:nvPicPr>
        <p:blipFill>
          <a:blip r:embed="rId2"/>
          <a:stretch>
            <a:fillRect/>
          </a:stretch>
        </p:blipFill>
        <p:spPr>
          <a:xfrm>
            <a:off x="1328737" y="876300"/>
            <a:ext cx="9534525" cy="5105400"/>
          </a:xfrm>
          <a:prstGeom prst="rect">
            <a:avLst/>
          </a:prstGeom>
        </p:spPr>
      </p:pic>
    </p:spTree>
    <p:extLst>
      <p:ext uri="{BB962C8B-B14F-4D97-AF65-F5344CB8AC3E}">
        <p14:creationId xmlns:p14="http://schemas.microsoft.com/office/powerpoint/2010/main" val="2177207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FEA18-97E4-99C5-F759-DF8D85E8C4B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452AAD-E4F4-592F-A1EA-B9D2BA6EBB17}"/>
              </a:ext>
            </a:extLst>
          </p:cNvPr>
          <p:cNvSpPr txBox="1"/>
          <p:nvPr/>
        </p:nvSpPr>
        <p:spPr>
          <a:xfrm>
            <a:off x="239486" y="141514"/>
            <a:ext cx="11745685" cy="1538883"/>
          </a:xfrm>
          <a:prstGeom prst="rect">
            <a:avLst/>
          </a:prstGeom>
          <a:noFill/>
        </p:spPr>
        <p:txBody>
          <a:bodyPr wrap="square">
            <a:spAutoFit/>
          </a:bodyPr>
          <a:lstStyle/>
          <a:p>
            <a:r>
              <a:rPr lang="en-GB" sz="2000" b="1" dirty="0">
                <a:solidFill>
                  <a:srgbClr val="FF0000"/>
                </a:solidFill>
              </a:rPr>
              <a:t>Secure random choice</a:t>
            </a:r>
          </a:p>
          <a:p>
            <a:endParaRPr lang="en-GB" sz="2000" b="1" dirty="0">
              <a:solidFill>
                <a:srgbClr val="FF0000"/>
              </a:solidFill>
            </a:endParaRPr>
          </a:p>
          <a:p>
            <a:r>
              <a:rPr lang="en-GB" dirty="0"/>
              <a:t>Note: Above all, examples are not cryptographically secure. If you are using it to pick a random item inside any security-sensitive application, then secure your random generator and use </a:t>
            </a:r>
            <a:r>
              <a:rPr lang="en-GB" dirty="0" err="1"/>
              <a:t>random.SystemRandom</a:t>
            </a:r>
            <a:r>
              <a:rPr lang="en-GB" dirty="0"/>
              <a:t>().choice() instead of </a:t>
            </a:r>
            <a:r>
              <a:rPr lang="en-GB" dirty="0" err="1"/>
              <a:t>random.choice</a:t>
            </a:r>
            <a:r>
              <a:rPr lang="en-GB" dirty="0"/>
              <a:t>().</a:t>
            </a:r>
          </a:p>
        </p:txBody>
      </p:sp>
      <p:pic>
        <p:nvPicPr>
          <p:cNvPr id="5" name="Picture 4">
            <a:extLst>
              <a:ext uri="{FF2B5EF4-FFF2-40B4-BE49-F238E27FC236}">
                <a16:creationId xmlns:a16="http://schemas.microsoft.com/office/drawing/2014/main" id="{87D2FE79-A5D5-C27E-10F6-EDC6BC4163CA}"/>
              </a:ext>
            </a:extLst>
          </p:cNvPr>
          <p:cNvPicPr>
            <a:picLocks noChangeAspect="1"/>
          </p:cNvPicPr>
          <p:nvPr/>
        </p:nvPicPr>
        <p:blipFill>
          <a:blip r:embed="rId2"/>
          <a:stretch>
            <a:fillRect/>
          </a:stretch>
        </p:blipFill>
        <p:spPr>
          <a:xfrm>
            <a:off x="401444" y="2273866"/>
            <a:ext cx="11389112" cy="3109325"/>
          </a:xfrm>
          <a:prstGeom prst="rect">
            <a:avLst/>
          </a:prstGeom>
        </p:spPr>
      </p:pic>
    </p:spTree>
    <p:extLst>
      <p:ext uri="{BB962C8B-B14F-4D97-AF65-F5344CB8AC3E}">
        <p14:creationId xmlns:p14="http://schemas.microsoft.com/office/powerpoint/2010/main" val="1240174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87056-F55D-686B-4B0E-777B47C3B7D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B17178-4AD3-E41E-66C9-16472C2374CD}"/>
              </a:ext>
            </a:extLst>
          </p:cNvPr>
          <p:cNvSpPr txBox="1"/>
          <p:nvPr/>
        </p:nvSpPr>
        <p:spPr>
          <a:xfrm>
            <a:off x="152400" y="152400"/>
            <a:ext cx="11887200" cy="1261884"/>
          </a:xfrm>
          <a:prstGeom prst="rect">
            <a:avLst/>
          </a:prstGeom>
          <a:noFill/>
        </p:spPr>
        <p:txBody>
          <a:bodyPr wrap="square">
            <a:spAutoFit/>
          </a:bodyPr>
          <a:lstStyle/>
          <a:p>
            <a:r>
              <a:rPr lang="en-GB" sz="2000" b="1" dirty="0">
                <a:solidFill>
                  <a:srgbClr val="FF0000"/>
                </a:solidFill>
              </a:rPr>
              <a:t>Randomly choose the same element from the list every time</a:t>
            </a:r>
          </a:p>
          <a:p>
            <a:endParaRPr lang="en-GB" sz="2000" b="1" dirty="0">
              <a:solidFill>
                <a:srgbClr val="FF0000"/>
              </a:solidFill>
            </a:endParaRPr>
          </a:p>
          <a:p>
            <a:r>
              <a:rPr lang="en-GB" dirty="0"/>
              <a:t>Choosing the same element out of a list is possible. We need to use the </a:t>
            </a:r>
            <a:r>
              <a:rPr lang="en-GB" dirty="0" err="1"/>
              <a:t>random.seed</a:t>
            </a:r>
            <a:r>
              <a:rPr lang="en-GB" dirty="0"/>
              <a:t>() and </a:t>
            </a:r>
            <a:r>
              <a:rPr lang="en-GB" dirty="0" err="1"/>
              <a:t>random.choice</a:t>
            </a:r>
            <a:r>
              <a:rPr lang="en-GB" dirty="0"/>
              <a:t>() function to produce the same item every time. Let’s see this with an example.</a:t>
            </a:r>
          </a:p>
        </p:txBody>
      </p:sp>
      <p:pic>
        <p:nvPicPr>
          <p:cNvPr id="5" name="Picture 4">
            <a:extLst>
              <a:ext uri="{FF2B5EF4-FFF2-40B4-BE49-F238E27FC236}">
                <a16:creationId xmlns:a16="http://schemas.microsoft.com/office/drawing/2014/main" id="{D3C69DB9-464E-FA17-4E4F-DE285DFE12F4}"/>
              </a:ext>
            </a:extLst>
          </p:cNvPr>
          <p:cNvPicPr>
            <a:picLocks noChangeAspect="1"/>
          </p:cNvPicPr>
          <p:nvPr/>
        </p:nvPicPr>
        <p:blipFill>
          <a:blip r:embed="rId2"/>
          <a:stretch>
            <a:fillRect/>
          </a:stretch>
        </p:blipFill>
        <p:spPr>
          <a:xfrm>
            <a:off x="3333750" y="1566862"/>
            <a:ext cx="5524500" cy="4943475"/>
          </a:xfrm>
          <a:prstGeom prst="rect">
            <a:avLst/>
          </a:prstGeom>
        </p:spPr>
      </p:pic>
    </p:spTree>
    <p:extLst>
      <p:ext uri="{BB962C8B-B14F-4D97-AF65-F5344CB8AC3E}">
        <p14:creationId xmlns:p14="http://schemas.microsoft.com/office/powerpoint/2010/main" val="1992977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20901-5776-CE5D-8CD9-D3355617416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3CB6A0-26F2-C394-0911-2D007A84AD40}"/>
              </a:ext>
            </a:extLst>
          </p:cNvPr>
          <p:cNvSpPr txBox="1"/>
          <p:nvPr/>
        </p:nvSpPr>
        <p:spPr>
          <a:xfrm>
            <a:off x="163286" y="130629"/>
            <a:ext cx="11756571" cy="1261884"/>
          </a:xfrm>
          <a:prstGeom prst="rect">
            <a:avLst/>
          </a:prstGeom>
          <a:noFill/>
        </p:spPr>
        <p:txBody>
          <a:bodyPr wrap="square">
            <a:spAutoFit/>
          </a:bodyPr>
          <a:lstStyle/>
          <a:p>
            <a:r>
              <a:rPr lang="en-GB" sz="2000" b="1" dirty="0">
                <a:solidFill>
                  <a:srgbClr val="FF0000"/>
                </a:solidFill>
              </a:rPr>
              <a:t>Randomly choose an object from the List of Custom Class Objects</a:t>
            </a:r>
          </a:p>
          <a:p>
            <a:endParaRPr lang="en-GB" sz="2000" b="1" dirty="0">
              <a:solidFill>
                <a:srgbClr val="FF0000"/>
              </a:solidFill>
            </a:endParaRPr>
          </a:p>
          <a:p>
            <a:r>
              <a:rPr lang="en-GB" dirty="0"/>
              <a:t>For example, you have a list of objects and want to select a single object from the list. A list of objects is nothing but a list of user-defined class objects. Let’s see how to choose a random object from the List of Custom class objects.</a:t>
            </a:r>
          </a:p>
        </p:txBody>
      </p:sp>
      <p:pic>
        <p:nvPicPr>
          <p:cNvPr id="5" name="Picture 4">
            <a:extLst>
              <a:ext uri="{FF2B5EF4-FFF2-40B4-BE49-F238E27FC236}">
                <a16:creationId xmlns:a16="http://schemas.microsoft.com/office/drawing/2014/main" id="{D378F4A1-CCC3-29EE-16A7-92627621BC12}"/>
              </a:ext>
            </a:extLst>
          </p:cNvPr>
          <p:cNvPicPr>
            <a:picLocks noChangeAspect="1"/>
          </p:cNvPicPr>
          <p:nvPr/>
        </p:nvPicPr>
        <p:blipFill>
          <a:blip r:embed="rId2"/>
          <a:stretch>
            <a:fillRect/>
          </a:stretch>
        </p:blipFill>
        <p:spPr>
          <a:xfrm>
            <a:off x="2071687" y="1392513"/>
            <a:ext cx="8048625" cy="5379762"/>
          </a:xfrm>
          <a:prstGeom prst="rect">
            <a:avLst/>
          </a:prstGeom>
        </p:spPr>
      </p:pic>
    </p:spTree>
    <p:extLst>
      <p:ext uri="{BB962C8B-B14F-4D97-AF65-F5344CB8AC3E}">
        <p14:creationId xmlns:p14="http://schemas.microsoft.com/office/powerpoint/2010/main" val="3959228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99BBD-53E2-9077-EAB6-30F6C6FFDF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B70860-B0D6-6378-B0F4-BE4540B7613E}"/>
              </a:ext>
            </a:extLst>
          </p:cNvPr>
          <p:cNvSpPr txBox="1"/>
          <p:nvPr/>
        </p:nvSpPr>
        <p:spPr>
          <a:xfrm>
            <a:off x="0" y="174171"/>
            <a:ext cx="9141211" cy="400110"/>
          </a:xfrm>
          <a:prstGeom prst="rect">
            <a:avLst/>
          </a:prstGeom>
          <a:noFill/>
        </p:spPr>
        <p:txBody>
          <a:bodyPr wrap="square">
            <a:spAutoFit/>
          </a:bodyPr>
          <a:lstStyle/>
          <a:p>
            <a:r>
              <a:rPr lang="en-GB" sz="2000" b="1" dirty="0">
                <a:solidFill>
                  <a:srgbClr val="FF0000"/>
                </a:solidFill>
              </a:rPr>
              <a:t>Python random sample() to choose multiple items from any sequence</a:t>
            </a:r>
          </a:p>
        </p:txBody>
      </p:sp>
      <p:sp>
        <p:nvSpPr>
          <p:cNvPr id="5" name="TextBox 4">
            <a:extLst>
              <a:ext uri="{FF2B5EF4-FFF2-40B4-BE49-F238E27FC236}">
                <a16:creationId xmlns:a16="http://schemas.microsoft.com/office/drawing/2014/main" id="{914485A7-E859-47C3-5935-08F20BE0C80F}"/>
              </a:ext>
            </a:extLst>
          </p:cNvPr>
          <p:cNvSpPr txBox="1"/>
          <p:nvPr/>
        </p:nvSpPr>
        <p:spPr>
          <a:xfrm>
            <a:off x="163286" y="889844"/>
            <a:ext cx="11723914" cy="3139321"/>
          </a:xfrm>
          <a:prstGeom prst="rect">
            <a:avLst/>
          </a:prstGeom>
          <a:noFill/>
        </p:spPr>
        <p:txBody>
          <a:bodyPr wrap="square">
            <a:spAutoFit/>
          </a:bodyPr>
          <a:lstStyle/>
          <a:p>
            <a:r>
              <a:rPr lang="en-GB" dirty="0"/>
              <a:t>Will learn how to use the </a:t>
            </a:r>
            <a:r>
              <a:rPr lang="en-GB" dirty="0" err="1"/>
              <a:t>random.sample</a:t>
            </a:r>
            <a:r>
              <a:rPr lang="en-GB" dirty="0"/>
              <a:t>() function to choose sample/multiple items from a Python list, set, and dictionary. We will also see how to generate a random sample array from a sizeable multidimensional array in Python.</a:t>
            </a:r>
          </a:p>
          <a:p>
            <a:endParaRPr lang="en-GB" dirty="0"/>
          </a:p>
          <a:p>
            <a:r>
              <a:rPr lang="en-GB" dirty="0"/>
              <a:t>Python’s random module provides a sample() function for random sampling, randomly picking more than one element from the list without repeating elements. It returns a list of unique items chosen randomly from the list, sequence, or set. We call it random sampling without replacement.</a:t>
            </a:r>
          </a:p>
          <a:p>
            <a:endParaRPr lang="en-GB" dirty="0"/>
          </a:p>
          <a:p>
            <a:r>
              <a:rPr lang="en-GB" dirty="0"/>
              <a:t>In simple terms, for example, you have a list of 100 names, and you want to choose ten names randomly from it without repeating names, then you must use </a:t>
            </a:r>
            <a:r>
              <a:rPr lang="en-GB" dirty="0" err="1"/>
              <a:t>random.sample</a:t>
            </a:r>
            <a:r>
              <a:rPr lang="en-GB" dirty="0"/>
              <a:t>().</a:t>
            </a:r>
          </a:p>
          <a:p>
            <a:endParaRPr lang="en-GB" dirty="0"/>
          </a:p>
          <a:p>
            <a:r>
              <a:rPr lang="en-GB" b="1" dirty="0">
                <a:solidFill>
                  <a:srgbClr val="FF0000"/>
                </a:solidFill>
              </a:rPr>
              <a:t>Note: </a:t>
            </a:r>
            <a:r>
              <a:rPr lang="en-GB" dirty="0"/>
              <a:t>Use the </a:t>
            </a:r>
            <a:r>
              <a:rPr lang="en-GB" dirty="0" err="1"/>
              <a:t>random.choice</a:t>
            </a:r>
            <a:r>
              <a:rPr lang="en-GB" dirty="0"/>
              <a:t>() function if you want to choose only a single item from the list.</a:t>
            </a:r>
          </a:p>
        </p:txBody>
      </p:sp>
    </p:spTree>
    <p:extLst>
      <p:ext uri="{BB962C8B-B14F-4D97-AF65-F5344CB8AC3E}">
        <p14:creationId xmlns:p14="http://schemas.microsoft.com/office/powerpoint/2010/main" val="647522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5BB582-B218-C0F0-BD60-5CCEA2C3FEF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6CA8AE0-ECA8-C368-0B64-298B61F2AA2C}"/>
              </a:ext>
            </a:extLst>
          </p:cNvPr>
          <p:cNvPicPr>
            <a:picLocks noChangeAspect="1"/>
          </p:cNvPicPr>
          <p:nvPr/>
        </p:nvPicPr>
        <p:blipFill>
          <a:blip r:embed="rId2"/>
          <a:stretch>
            <a:fillRect/>
          </a:stretch>
        </p:blipFill>
        <p:spPr>
          <a:xfrm>
            <a:off x="1875496" y="643467"/>
            <a:ext cx="844100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478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7591D-7BE9-0EF7-C7EE-68E7BE6D40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38941F-3AFB-F060-D655-D15227AE7F7D}"/>
              </a:ext>
            </a:extLst>
          </p:cNvPr>
          <p:cNvSpPr txBox="1"/>
          <p:nvPr/>
        </p:nvSpPr>
        <p:spPr>
          <a:xfrm>
            <a:off x="1251856" y="1469571"/>
            <a:ext cx="9644743" cy="4031873"/>
          </a:xfrm>
          <a:prstGeom prst="rect">
            <a:avLst/>
          </a:prstGeom>
          <a:noFill/>
        </p:spPr>
        <p:txBody>
          <a:bodyPr wrap="square">
            <a:spAutoFit/>
          </a:bodyPr>
          <a:lstStyle/>
          <a:p>
            <a:r>
              <a:rPr lang="en-GB" sz="2000" b="1" dirty="0">
                <a:solidFill>
                  <a:srgbClr val="FF0000"/>
                </a:solidFill>
              </a:rPr>
              <a:t>Contents:</a:t>
            </a:r>
          </a:p>
          <a:p>
            <a:endParaRPr lang="en-GB" sz="2000" b="1" dirty="0">
              <a:solidFill>
                <a:srgbClr val="FF0000"/>
              </a:solidFill>
            </a:endParaRPr>
          </a:p>
          <a:p>
            <a:pPr marL="285750" indent="-285750">
              <a:buFont typeface="Wingdings" panose="05000000000000000000" pitchFamily="2" charset="2"/>
              <a:buChar char="q"/>
            </a:pPr>
            <a:r>
              <a:rPr lang="en-GB" b="1" dirty="0"/>
              <a:t>How to use </a:t>
            </a:r>
            <a:r>
              <a:rPr lang="en-GB" b="1" dirty="0" err="1"/>
              <a:t>random.sample</a:t>
            </a:r>
            <a:r>
              <a:rPr lang="en-GB" b="1" dirty="0"/>
              <a:t>()</a:t>
            </a:r>
          </a:p>
          <a:p>
            <a:pPr marL="285750" indent="-285750">
              <a:buFont typeface="Wingdings" panose="05000000000000000000" pitchFamily="2" charset="2"/>
              <a:buChar char="Ø"/>
            </a:pPr>
            <a:r>
              <a:rPr lang="en-GB" b="1" dirty="0"/>
              <a:t>  Syntax</a:t>
            </a:r>
          </a:p>
          <a:p>
            <a:pPr marL="285750" indent="-285750">
              <a:buFont typeface="Wingdings" panose="05000000000000000000" pitchFamily="2" charset="2"/>
              <a:buChar char="Ø"/>
            </a:pPr>
            <a:r>
              <a:rPr lang="en-GB" b="1" dirty="0"/>
              <a:t>  random sample() example to select multiple items from a list without                       repetition</a:t>
            </a:r>
          </a:p>
          <a:p>
            <a:pPr marL="285750" indent="-285750">
              <a:buFont typeface="Wingdings" panose="05000000000000000000" pitchFamily="2" charset="2"/>
              <a:buChar char="Ø"/>
            </a:pPr>
            <a:r>
              <a:rPr lang="en-GB" b="1" dirty="0"/>
              <a:t>  Points to remember about </a:t>
            </a:r>
            <a:r>
              <a:rPr lang="en-GB" b="1" dirty="0" err="1"/>
              <a:t>random.sample</a:t>
            </a:r>
            <a:r>
              <a:rPr lang="en-GB" b="1" dirty="0"/>
              <a:t>()</a:t>
            </a:r>
          </a:p>
          <a:p>
            <a:pPr marL="285750" indent="-285750">
              <a:buFont typeface="Wingdings" panose="05000000000000000000" pitchFamily="2" charset="2"/>
              <a:buChar char="q"/>
            </a:pPr>
            <a:r>
              <a:rPr lang="en-GB" b="1" dirty="0"/>
              <a:t>random sample with replacement to including repetitions</a:t>
            </a:r>
          </a:p>
          <a:p>
            <a:pPr marL="285750" indent="-285750">
              <a:buFont typeface="Wingdings" panose="05000000000000000000" pitchFamily="2" charset="2"/>
              <a:buChar char="q"/>
            </a:pPr>
            <a:r>
              <a:rPr lang="en-GB" b="1" dirty="0"/>
              <a:t>Generate the sampled list of random integers</a:t>
            </a:r>
          </a:p>
          <a:p>
            <a:pPr marL="285750" indent="-285750">
              <a:buFont typeface="Wingdings" panose="05000000000000000000" pitchFamily="2" charset="2"/>
              <a:buChar char="q"/>
            </a:pPr>
            <a:r>
              <a:rPr lang="en-GB" b="1" dirty="0"/>
              <a:t>A random sample from the Python set</a:t>
            </a:r>
          </a:p>
          <a:p>
            <a:pPr marL="285750" indent="-285750">
              <a:buFont typeface="Wingdings" panose="05000000000000000000" pitchFamily="2" charset="2"/>
              <a:buChar char="q"/>
            </a:pPr>
            <a:r>
              <a:rPr lang="en-GB" b="1" dirty="0"/>
              <a:t>Random sample from Python dictionary</a:t>
            </a:r>
          </a:p>
          <a:p>
            <a:pPr marL="285750" indent="-285750">
              <a:buFont typeface="Wingdings" panose="05000000000000000000" pitchFamily="2" charset="2"/>
              <a:buChar char="q"/>
            </a:pPr>
            <a:r>
              <a:rPr lang="en-GB" b="1" dirty="0"/>
              <a:t>Random seed to get the same sample list every time</a:t>
            </a:r>
          </a:p>
          <a:p>
            <a:pPr marL="285750" indent="-285750">
              <a:buFont typeface="Wingdings" panose="05000000000000000000" pitchFamily="2" charset="2"/>
              <a:buChar char="q"/>
            </a:pPr>
            <a:r>
              <a:rPr lang="en-GB" b="1" dirty="0"/>
              <a:t>Get a sample array from a multidimensional array</a:t>
            </a:r>
          </a:p>
          <a:p>
            <a:pPr marL="285750" indent="-285750">
              <a:buFont typeface="Wingdings" panose="05000000000000000000" pitchFamily="2" charset="2"/>
              <a:buChar char="q"/>
            </a:pPr>
            <a:r>
              <a:rPr lang="en-GB" b="1" dirty="0" err="1"/>
              <a:t>random.sample</a:t>
            </a:r>
            <a:r>
              <a:rPr lang="en-GB" b="1" dirty="0"/>
              <a:t>() function Error and exception</a:t>
            </a:r>
          </a:p>
        </p:txBody>
      </p:sp>
    </p:spTree>
    <p:extLst>
      <p:ext uri="{BB962C8B-B14F-4D97-AF65-F5344CB8AC3E}">
        <p14:creationId xmlns:p14="http://schemas.microsoft.com/office/powerpoint/2010/main" val="1496839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601D6-C3B0-4DF7-1B81-40C211F918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0D6663-2E58-B6EC-7CA3-70B492A7856A}"/>
              </a:ext>
            </a:extLst>
          </p:cNvPr>
          <p:cNvSpPr txBox="1"/>
          <p:nvPr/>
        </p:nvSpPr>
        <p:spPr>
          <a:xfrm>
            <a:off x="159487" y="159489"/>
            <a:ext cx="11748977" cy="2092881"/>
          </a:xfrm>
          <a:prstGeom prst="rect">
            <a:avLst/>
          </a:prstGeom>
          <a:noFill/>
        </p:spPr>
        <p:txBody>
          <a:bodyPr wrap="square">
            <a:spAutoFit/>
          </a:bodyPr>
          <a:lstStyle/>
          <a:p>
            <a:r>
              <a:rPr lang="en-GB" sz="2000" b="1" dirty="0" err="1">
                <a:solidFill>
                  <a:srgbClr val="FF0000"/>
                </a:solidFill>
              </a:rPr>
              <a:t>random.triangular</a:t>
            </a:r>
            <a:r>
              <a:rPr lang="en-GB" sz="2000" b="1" dirty="0">
                <a:solidFill>
                  <a:srgbClr val="FF0000"/>
                </a:solidFill>
              </a:rPr>
              <a:t>(low, high, mode)</a:t>
            </a:r>
          </a:p>
          <a:p>
            <a:endParaRPr lang="en-GB" sz="2000" b="1" dirty="0">
              <a:solidFill>
                <a:srgbClr val="FF0000"/>
              </a:solidFill>
            </a:endParaRPr>
          </a:p>
          <a:p>
            <a:r>
              <a:rPr lang="en-GB" dirty="0"/>
              <a:t>The </a:t>
            </a:r>
            <a:r>
              <a:rPr lang="en-GB" dirty="0" err="1"/>
              <a:t>random.triangular</a:t>
            </a:r>
            <a:r>
              <a:rPr lang="en-GB" dirty="0"/>
              <a:t>() function returns a random floating-point number N such that lower &lt;= N &lt;= upper and with the specified mode between those bounds.</a:t>
            </a:r>
          </a:p>
          <a:p>
            <a:endParaRPr lang="en-GB" dirty="0"/>
          </a:p>
          <a:p>
            <a:r>
              <a:rPr lang="en-GB" dirty="0"/>
              <a:t>The default value of a lower bound is ZERO, and the upper bounds are one. Moreover, the peak argument defaults to the midpoint between the bounds, giving a symmetric distribution.</a:t>
            </a:r>
          </a:p>
        </p:txBody>
      </p:sp>
      <p:pic>
        <p:nvPicPr>
          <p:cNvPr id="5" name="Picture 4">
            <a:extLst>
              <a:ext uri="{FF2B5EF4-FFF2-40B4-BE49-F238E27FC236}">
                <a16:creationId xmlns:a16="http://schemas.microsoft.com/office/drawing/2014/main" id="{70B4B3FD-2BF4-65E5-FBE5-6FBCCF88838B}"/>
              </a:ext>
            </a:extLst>
          </p:cNvPr>
          <p:cNvPicPr>
            <a:picLocks noChangeAspect="1"/>
          </p:cNvPicPr>
          <p:nvPr/>
        </p:nvPicPr>
        <p:blipFill>
          <a:blip r:embed="rId2"/>
          <a:stretch>
            <a:fillRect/>
          </a:stretch>
        </p:blipFill>
        <p:spPr>
          <a:xfrm>
            <a:off x="2536371" y="2598600"/>
            <a:ext cx="5267325" cy="2581275"/>
          </a:xfrm>
          <a:prstGeom prst="rect">
            <a:avLst/>
          </a:prstGeom>
        </p:spPr>
      </p:pic>
    </p:spTree>
    <p:extLst>
      <p:ext uri="{BB962C8B-B14F-4D97-AF65-F5344CB8AC3E}">
        <p14:creationId xmlns:p14="http://schemas.microsoft.com/office/powerpoint/2010/main" val="3386845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BCC05-5D60-E49C-3557-36FBC7ABCE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8644EE1-7B99-2121-ECD5-33B97AE22B85}"/>
              </a:ext>
            </a:extLst>
          </p:cNvPr>
          <p:cNvSpPr txBox="1"/>
          <p:nvPr/>
        </p:nvSpPr>
        <p:spPr>
          <a:xfrm>
            <a:off x="157842" y="247424"/>
            <a:ext cx="11876315" cy="5386090"/>
          </a:xfrm>
          <a:prstGeom prst="rect">
            <a:avLst/>
          </a:prstGeom>
          <a:noFill/>
        </p:spPr>
        <p:txBody>
          <a:bodyPr wrap="square">
            <a:spAutoFit/>
          </a:bodyPr>
          <a:lstStyle/>
          <a:p>
            <a:r>
              <a:rPr lang="en-GB" sz="2000" b="1" dirty="0">
                <a:solidFill>
                  <a:srgbClr val="FF0000"/>
                </a:solidFill>
              </a:rPr>
              <a:t>How to use </a:t>
            </a:r>
            <a:r>
              <a:rPr lang="en-GB" sz="2000" b="1" dirty="0" err="1">
                <a:solidFill>
                  <a:srgbClr val="FF0000"/>
                </a:solidFill>
              </a:rPr>
              <a:t>random.sample</a:t>
            </a:r>
            <a:r>
              <a:rPr lang="en-GB" sz="2000" b="1" dirty="0">
                <a:solidFill>
                  <a:srgbClr val="FF0000"/>
                </a:solidFill>
              </a:rPr>
              <a:t>()</a:t>
            </a:r>
          </a:p>
          <a:p>
            <a:r>
              <a:rPr lang="en-GB" dirty="0"/>
              <a:t>It returns a new list containing the randomly selected items.</a:t>
            </a:r>
          </a:p>
          <a:p>
            <a:endParaRPr lang="en-GB" dirty="0"/>
          </a:p>
          <a:p>
            <a:r>
              <a:rPr lang="en-GB" b="1" dirty="0">
                <a:solidFill>
                  <a:srgbClr val="FF0000"/>
                </a:solidFill>
              </a:rPr>
              <a:t>Syntax</a:t>
            </a:r>
          </a:p>
          <a:p>
            <a:r>
              <a:rPr lang="en-GB" dirty="0" err="1"/>
              <a:t>random.sample</a:t>
            </a:r>
            <a:r>
              <a:rPr lang="en-GB" dirty="0"/>
              <a:t>(population, k)</a:t>
            </a:r>
          </a:p>
          <a:p>
            <a:r>
              <a:rPr lang="en-GB" b="1" dirty="0">
                <a:solidFill>
                  <a:srgbClr val="FF0000"/>
                </a:solidFill>
              </a:rPr>
              <a:t>Arguments</a:t>
            </a:r>
          </a:p>
          <a:p>
            <a:endParaRPr lang="en-GB" dirty="0"/>
          </a:p>
          <a:p>
            <a:r>
              <a:rPr lang="en-GB" dirty="0"/>
              <a:t>The sample() function takes two arguments, and both are required.</a:t>
            </a:r>
          </a:p>
          <a:p>
            <a:endParaRPr lang="en-GB" dirty="0"/>
          </a:p>
          <a:p>
            <a:pPr marL="285750" indent="-285750">
              <a:buFont typeface="Wingdings" panose="05000000000000000000" pitchFamily="2" charset="2"/>
              <a:buChar char="q"/>
            </a:pPr>
            <a:r>
              <a:rPr lang="en-GB" b="1" dirty="0"/>
              <a:t>population: It can be any sequence such as a list, set, and string from which you want to select a k length number.</a:t>
            </a:r>
          </a:p>
          <a:p>
            <a:pPr marL="285750" indent="-285750">
              <a:buFont typeface="Wingdings" panose="05000000000000000000" pitchFamily="2" charset="2"/>
              <a:buChar char="q"/>
            </a:pPr>
            <a:r>
              <a:rPr lang="en-GB" b="1" dirty="0"/>
              <a:t>k: It is the number of random items you want to select from the sequence. k must be less than the size of the specified list.</a:t>
            </a:r>
          </a:p>
          <a:p>
            <a:pPr marL="285750" indent="-285750">
              <a:buFont typeface="Wingdings" panose="05000000000000000000" pitchFamily="2" charset="2"/>
              <a:buChar char="q"/>
            </a:pPr>
            <a:r>
              <a:rPr lang="en-GB" b="1" dirty="0"/>
              <a:t>It raises a </a:t>
            </a:r>
            <a:r>
              <a:rPr lang="en-GB" b="1" dirty="0" err="1"/>
              <a:t>TypeError</a:t>
            </a:r>
            <a:r>
              <a:rPr lang="en-GB" b="1" dirty="0"/>
              <a:t> if you miss any of the required arguments.</a:t>
            </a:r>
          </a:p>
          <a:p>
            <a:endParaRPr lang="en-GB" dirty="0"/>
          </a:p>
          <a:p>
            <a:r>
              <a:rPr lang="en-GB" b="1" dirty="0">
                <a:solidFill>
                  <a:srgbClr val="FF0000"/>
                </a:solidFill>
              </a:rPr>
              <a:t>random sample() example to select multiple items from a list without repetition</a:t>
            </a:r>
          </a:p>
          <a:p>
            <a:r>
              <a:rPr lang="en-GB" dirty="0"/>
              <a:t>In this example, we will choose three random items from a list.</a:t>
            </a:r>
          </a:p>
          <a:p>
            <a:endParaRPr lang="en-GB" dirty="0"/>
          </a:p>
          <a:p>
            <a:endParaRPr lang="en-GB" dirty="0"/>
          </a:p>
        </p:txBody>
      </p:sp>
      <p:pic>
        <p:nvPicPr>
          <p:cNvPr id="5" name="Picture 4">
            <a:extLst>
              <a:ext uri="{FF2B5EF4-FFF2-40B4-BE49-F238E27FC236}">
                <a16:creationId xmlns:a16="http://schemas.microsoft.com/office/drawing/2014/main" id="{07744E73-9E54-8178-8E1E-FFAC25660F57}"/>
              </a:ext>
            </a:extLst>
          </p:cNvPr>
          <p:cNvPicPr>
            <a:picLocks noChangeAspect="1"/>
          </p:cNvPicPr>
          <p:nvPr/>
        </p:nvPicPr>
        <p:blipFill>
          <a:blip r:embed="rId2"/>
          <a:stretch>
            <a:fillRect/>
          </a:stretch>
        </p:blipFill>
        <p:spPr>
          <a:xfrm>
            <a:off x="7100207" y="4661210"/>
            <a:ext cx="4933950" cy="2196790"/>
          </a:xfrm>
          <a:prstGeom prst="rect">
            <a:avLst/>
          </a:prstGeom>
        </p:spPr>
      </p:pic>
    </p:spTree>
    <p:extLst>
      <p:ext uri="{BB962C8B-B14F-4D97-AF65-F5344CB8AC3E}">
        <p14:creationId xmlns:p14="http://schemas.microsoft.com/office/powerpoint/2010/main" val="4216514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0BF9F-B898-8DE2-33E4-1D041770EB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DFCC4E-E769-0BAF-4088-56FF1264708D}"/>
              </a:ext>
            </a:extLst>
          </p:cNvPr>
          <p:cNvSpPr txBox="1"/>
          <p:nvPr/>
        </p:nvSpPr>
        <p:spPr>
          <a:xfrm>
            <a:off x="163285" y="174171"/>
            <a:ext cx="11625943" cy="2585323"/>
          </a:xfrm>
          <a:prstGeom prst="rect">
            <a:avLst/>
          </a:prstGeom>
          <a:noFill/>
        </p:spPr>
        <p:txBody>
          <a:bodyPr wrap="square">
            <a:spAutoFit/>
          </a:bodyPr>
          <a:lstStyle/>
          <a:p>
            <a:r>
              <a:rPr lang="en-GB" b="1" dirty="0">
                <a:solidFill>
                  <a:srgbClr val="FF0000"/>
                </a:solidFill>
              </a:rPr>
              <a:t>Points to remember about </a:t>
            </a:r>
            <a:r>
              <a:rPr lang="en-GB" b="1" dirty="0" err="1">
                <a:solidFill>
                  <a:srgbClr val="FF0000"/>
                </a:solidFill>
              </a:rPr>
              <a:t>random.sample</a:t>
            </a:r>
            <a:r>
              <a:rPr lang="en-GB" b="1" dirty="0">
                <a:solidFill>
                  <a:srgbClr val="FF0000"/>
                </a:solidFill>
              </a:rPr>
              <a:t>()</a:t>
            </a:r>
          </a:p>
          <a:p>
            <a:r>
              <a:rPr lang="en-GB" dirty="0"/>
              <a:t>It doesn’t change the specified sequence or list. It returns a new sampled list containing elements from the specified sequence or list.</a:t>
            </a:r>
          </a:p>
          <a:p>
            <a:r>
              <a:rPr lang="en-GB" dirty="0"/>
              <a:t>The specified list or sequence need not be </a:t>
            </a:r>
            <a:r>
              <a:rPr lang="en-GB" dirty="0" err="1"/>
              <a:t>hashable</a:t>
            </a:r>
            <a:r>
              <a:rPr lang="en-GB" dirty="0"/>
              <a:t> or unique.</a:t>
            </a:r>
          </a:p>
          <a:p>
            <a:r>
              <a:rPr lang="en-GB" dirty="0"/>
              <a:t>Important Note: If your list contains repeated or duplicate elements, then sample() can pick repeated items because each occurrence is a possible selection in the sample. It chooses the repeated items from the specified list if the unique members are less than a sampling size.</a:t>
            </a:r>
          </a:p>
          <a:p>
            <a:endParaRPr lang="en-GB" dirty="0"/>
          </a:p>
          <a:p>
            <a:r>
              <a:rPr lang="en-GB" b="1" dirty="0">
                <a:solidFill>
                  <a:srgbClr val="FF0000"/>
                </a:solidFill>
              </a:rPr>
              <a:t>Let’s see the example which demonstrates the same</a:t>
            </a:r>
            <a:r>
              <a:rPr lang="en-GB" dirty="0"/>
              <a:t>.</a:t>
            </a:r>
          </a:p>
        </p:txBody>
      </p:sp>
      <p:pic>
        <p:nvPicPr>
          <p:cNvPr id="5" name="Picture 4">
            <a:extLst>
              <a:ext uri="{FF2B5EF4-FFF2-40B4-BE49-F238E27FC236}">
                <a16:creationId xmlns:a16="http://schemas.microsoft.com/office/drawing/2014/main" id="{D67F6F0E-C02B-CF28-7C1E-F4B7A0A9765D}"/>
              </a:ext>
            </a:extLst>
          </p:cNvPr>
          <p:cNvPicPr>
            <a:picLocks noChangeAspect="1"/>
          </p:cNvPicPr>
          <p:nvPr/>
        </p:nvPicPr>
        <p:blipFill>
          <a:blip r:embed="rId2"/>
          <a:stretch>
            <a:fillRect/>
          </a:stretch>
        </p:blipFill>
        <p:spPr>
          <a:xfrm>
            <a:off x="3621541" y="3181350"/>
            <a:ext cx="5667375" cy="3238500"/>
          </a:xfrm>
          <a:prstGeom prst="rect">
            <a:avLst/>
          </a:prstGeom>
        </p:spPr>
      </p:pic>
    </p:spTree>
    <p:extLst>
      <p:ext uri="{BB962C8B-B14F-4D97-AF65-F5344CB8AC3E}">
        <p14:creationId xmlns:p14="http://schemas.microsoft.com/office/powerpoint/2010/main" val="3596624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911CE-2CF1-673E-0A03-67367A80CF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4AA9BD3-EB5D-A7B3-472E-B639153F40B2}"/>
              </a:ext>
            </a:extLst>
          </p:cNvPr>
          <p:cNvSpPr txBox="1"/>
          <p:nvPr/>
        </p:nvSpPr>
        <p:spPr>
          <a:xfrm>
            <a:off x="185056" y="119743"/>
            <a:ext cx="11713029" cy="2092881"/>
          </a:xfrm>
          <a:prstGeom prst="rect">
            <a:avLst/>
          </a:prstGeom>
          <a:noFill/>
        </p:spPr>
        <p:txBody>
          <a:bodyPr wrap="square">
            <a:spAutoFit/>
          </a:bodyPr>
          <a:lstStyle/>
          <a:p>
            <a:r>
              <a:rPr lang="en-GB" sz="2000" b="1" dirty="0">
                <a:solidFill>
                  <a:srgbClr val="FF0000"/>
                </a:solidFill>
              </a:rPr>
              <a:t>random sample with replacement to including repetitions:</a:t>
            </a:r>
          </a:p>
          <a:p>
            <a:endParaRPr lang="en-GB" sz="2000" b="1" dirty="0">
              <a:solidFill>
                <a:srgbClr val="FF0000"/>
              </a:solidFill>
            </a:endParaRPr>
          </a:p>
          <a:p>
            <a:r>
              <a:rPr lang="en-GB" dirty="0"/>
              <a:t>Use the </a:t>
            </a:r>
            <a:r>
              <a:rPr lang="en-GB" dirty="0" err="1"/>
              <a:t>random.choices</a:t>
            </a:r>
            <a:r>
              <a:rPr lang="en-GB" dirty="0"/>
              <a:t>() function to select multiple random items from a sequence with repetition. For example, You have a list of names, and you want to choose random four names from it, and it’s okay for you if one of the names repeats.</a:t>
            </a:r>
          </a:p>
          <a:p>
            <a:endParaRPr lang="en-GB" dirty="0"/>
          </a:p>
          <a:p>
            <a:r>
              <a:rPr lang="en-GB" dirty="0"/>
              <a:t>A </a:t>
            </a:r>
            <a:r>
              <a:rPr lang="en-GB" dirty="0" err="1"/>
              <a:t>random.choices</a:t>
            </a:r>
            <a:r>
              <a:rPr lang="en-GB" dirty="0"/>
              <a:t>() function introduced in Python 3.6. Let see this with an example.</a:t>
            </a:r>
          </a:p>
        </p:txBody>
      </p:sp>
      <p:pic>
        <p:nvPicPr>
          <p:cNvPr id="5" name="Picture 4">
            <a:extLst>
              <a:ext uri="{FF2B5EF4-FFF2-40B4-BE49-F238E27FC236}">
                <a16:creationId xmlns:a16="http://schemas.microsoft.com/office/drawing/2014/main" id="{8EDE8117-80A6-7386-BB86-16B0C2F91447}"/>
              </a:ext>
            </a:extLst>
          </p:cNvPr>
          <p:cNvPicPr>
            <a:picLocks noChangeAspect="1"/>
          </p:cNvPicPr>
          <p:nvPr/>
        </p:nvPicPr>
        <p:blipFill>
          <a:blip r:embed="rId2"/>
          <a:stretch>
            <a:fillRect/>
          </a:stretch>
        </p:blipFill>
        <p:spPr>
          <a:xfrm>
            <a:off x="1308643" y="3159477"/>
            <a:ext cx="8972550" cy="2971800"/>
          </a:xfrm>
          <a:prstGeom prst="rect">
            <a:avLst/>
          </a:prstGeom>
        </p:spPr>
      </p:pic>
    </p:spTree>
    <p:extLst>
      <p:ext uri="{BB962C8B-B14F-4D97-AF65-F5344CB8AC3E}">
        <p14:creationId xmlns:p14="http://schemas.microsoft.com/office/powerpoint/2010/main" val="908862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54D81-4475-A256-6ED3-AD5549AD90D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EF5E6B-4D10-2E19-BDFE-48FA61955F98}"/>
              </a:ext>
            </a:extLst>
          </p:cNvPr>
          <p:cNvSpPr txBox="1"/>
          <p:nvPr/>
        </p:nvSpPr>
        <p:spPr>
          <a:xfrm>
            <a:off x="141514" y="152401"/>
            <a:ext cx="11734800" cy="2092881"/>
          </a:xfrm>
          <a:prstGeom prst="rect">
            <a:avLst/>
          </a:prstGeom>
          <a:noFill/>
        </p:spPr>
        <p:txBody>
          <a:bodyPr wrap="square">
            <a:spAutoFit/>
          </a:bodyPr>
          <a:lstStyle/>
          <a:p>
            <a:r>
              <a:rPr lang="en-GB" sz="2000" b="1" dirty="0">
                <a:solidFill>
                  <a:srgbClr val="FF0000"/>
                </a:solidFill>
              </a:rPr>
              <a:t>Generate the sampled list of random integers</a:t>
            </a:r>
          </a:p>
          <a:p>
            <a:endParaRPr lang="en-GB" sz="2000" b="1" dirty="0">
              <a:solidFill>
                <a:srgbClr val="FF0000"/>
              </a:solidFill>
            </a:endParaRPr>
          </a:p>
          <a:p>
            <a:r>
              <a:rPr lang="en-GB" dirty="0"/>
              <a:t>You can use </a:t>
            </a:r>
            <a:r>
              <a:rPr lang="en-GB" dirty="0" err="1"/>
              <a:t>random.randint</a:t>
            </a:r>
            <a:r>
              <a:rPr lang="en-GB" dirty="0"/>
              <a:t>() and </a:t>
            </a:r>
            <a:r>
              <a:rPr lang="en-GB" dirty="0" err="1"/>
              <a:t>random.randrange</a:t>
            </a:r>
            <a:r>
              <a:rPr lang="en-GB" dirty="0"/>
              <a:t>() to generate the random numbers, but it can repeat the numbers. To create a list of unique random numbers, we need to use the sample() method.</a:t>
            </a:r>
          </a:p>
          <a:p>
            <a:endParaRPr lang="en-GB" dirty="0"/>
          </a:p>
          <a:p>
            <a:r>
              <a:rPr lang="en-GB" dirty="0"/>
              <a:t>Warp a range() function inside a sample() to create a list of random numbers without duplicates. The range() function generates the sequence f random numbers.</a:t>
            </a:r>
          </a:p>
        </p:txBody>
      </p:sp>
      <p:pic>
        <p:nvPicPr>
          <p:cNvPr id="5" name="Picture 4">
            <a:extLst>
              <a:ext uri="{FF2B5EF4-FFF2-40B4-BE49-F238E27FC236}">
                <a16:creationId xmlns:a16="http://schemas.microsoft.com/office/drawing/2014/main" id="{127512BA-EC9C-6590-5599-C2E6B65BBF3C}"/>
              </a:ext>
            </a:extLst>
          </p:cNvPr>
          <p:cNvPicPr>
            <a:picLocks noChangeAspect="1"/>
          </p:cNvPicPr>
          <p:nvPr/>
        </p:nvPicPr>
        <p:blipFill>
          <a:blip r:embed="rId2"/>
          <a:stretch>
            <a:fillRect/>
          </a:stretch>
        </p:blipFill>
        <p:spPr>
          <a:xfrm>
            <a:off x="3054870" y="2623955"/>
            <a:ext cx="5467350" cy="3486150"/>
          </a:xfrm>
          <a:prstGeom prst="rect">
            <a:avLst/>
          </a:prstGeom>
        </p:spPr>
      </p:pic>
    </p:spTree>
    <p:extLst>
      <p:ext uri="{BB962C8B-B14F-4D97-AF65-F5344CB8AC3E}">
        <p14:creationId xmlns:p14="http://schemas.microsoft.com/office/powerpoint/2010/main" val="3229871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28A7F-FCEF-E7D9-D29D-88BDD0BA10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AC7F28-7828-EF12-3DFA-203637F1B752}"/>
              </a:ext>
            </a:extLst>
          </p:cNvPr>
          <p:cNvSpPr txBox="1"/>
          <p:nvPr/>
        </p:nvSpPr>
        <p:spPr>
          <a:xfrm>
            <a:off x="217714" y="206829"/>
            <a:ext cx="8923497" cy="369332"/>
          </a:xfrm>
          <a:prstGeom prst="rect">
            <a:avLst/>
          </a:prstGeom>
          <a:noFill/>
        </p:spPr>
        <p:txBody>
          <a:bodyPr wrap="square">
            <a:spAutoFit/>
          </a:bodyPr>
          <a:lstStyle/>
          <a:p>
            <a:r>
              <a:rPr lang="en-GB" b="1" dirty="0">
                <a:solidFill>
                  <a:srgbClr val="FF0000"/>
                </a:solidFill>
              </a:rPr>
              <a:t>On top of it, you can use the </a:t>
            </a:r>
            <a:r>
              <a:rPr lang="en-GB" b="1" dirty="0" err="1">
                <a:solidFill>
                  <a:srgbClr val="FF0000"/>
                </a:solidFill>
              </a:rPr>
              <a:t>random.shuffle</a:t>
            </a:r>
            <a:r>
              <a:rPr lang="en-GB" b="1" dirty="0">
                <a:solidFill>
                  <a:srgbClr val="FF0000"/>
                </a:solidFill>
              </a:rPr>
              <a:t>() to shuffle the list of random integers.</a:t>
            </a:r>
          </a:p>
        </p:txBody>
      </p:sp>
      <p:pic>
        <p:nvPicPr>
          <p:cNvPr id="5" name="Picture 4">
            <a:extLst>
              <a:ext uri="{FF2B5EF4-FFF2-40B4-BE49-F238E27FC236}">
                <a16:creationId xmlns:a16="http://schemas.microsoft.com/office/drawing/2014/main" id="{3732F58C-B274-570C-6826-3528D5A04C9F}"/>
              </a:ext>
            </a:extLst>
          </p:cNvPr>
          <p:cNvPicPr>
            <a:picLocks noChangeAspect="1"/>
          </p:cNvPicPr>
          <p:nvPr/>
        </p:nvPicPr>
        <p:blipFill>
          <a:blip r:embed="rId2"/>
          <a:stretch>
            <a:fillRect/>
          </a:stretch>
        </p:blipFill>
        <p:spPr>
          <a:xfrm>
            <a:off x="2601437" y="722124"/>
            <a:ext cx="5953125" cy="3171825"/>
          </a:xfrm>
          <a:prstGeom prst="rect">
            <a:avLst/>
          </a:prstGeom>
        </p:spPr>
      </p:pic>
      <p:sp>
        <p:nvSpPr>
          <p:cNvPr id="7" name="TextBox 6">
            <a:extLst>
              <a:ext uri="{FF2B5EF4-FFF2-40B4-BE49-F238E27FC236}">
                <a16:creationId xmlns:a16="http://schemas.microsoft.com/office/drawing/2014/main" id="{33EFA557-8000-C49B-F058-7FC19CF0CCFD}"/>
              </a:ext>
            </a:extLst>
          </p:cNvPr>
          <p:cNvSpPr txBox="1"/>
          <p:nvPr/>
        </p:nvSpPr>
        <p:spPr>
          <a:xfrm>
            <a:off x="347413" y="4363722"/>
            <a:ext cx="11256757" cy="646331"/>
          </a:xfrm>
          <a:prstGeom prst="rect">
            <a:avLst/>
          </a:prstGeom>
          <a:noFill/>
        </p:spPr>
        <p:txBody>
          <a:bodyPr wrap="square">
            <a:spAutoFit/>
          </a:bodyPr>
          <a:lstStyle/>
          <a:p>
            <a:r>
              <a:rPr lang="en-GB" b="1" dirty="0">
                <a:solidFill>
                  <a:srgbClr val="FF0000"/>
                </a:solidFill>
              </a:rPr>
              <a:t>Note: </a:t>
            </a:r>
            <a:r>
              <a:rPr lang="en-GB" dirty="0"/>
              <a:t>We used the range() with a </a:t>
            </a:r>
            <a:r>
              <a:rPr lang="en-GB" dirty="0" err="1"/>
              <a:t>random.sample</a:t>
            </a:r>
            <a:r>
              <a:rPr lang="en-GB" dirty="0"/>
              <a:t> to generate a list of unique random numbers because it is fast, memory-efficient, and improves the performance for sampling from a large population.</a:t>
            </a:r>
          </a:p>
        </p:txBody>
      </p:sp>
    </p:spTree>
    <p:extLst>
      <p:ext uri="{BB962C8B-B14F-4D97-AF65-F5344CB8AC3E}">
        <p14:creationId xmlns:p14="http://schemas.microsoft.com/office/powerpoint/2010/main" val="176079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1BE70-31DC-0E2E-6218-41E393B1F9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A9F52C0-81D4-3DBB-B469-24F7EDE5BD11}"/>
              </a:ext>
            </a:extLst>
          </p:cNvPr>
          <p:cNvSpPr txBox="1"/>
          <p:nvPr/>
        </p:nvSpPr>
        <p:spPr>
          <a:xfrm>
            <a:off x="130629" y="108858"/>
            <a:ext cx="11821885" cy="1261884"/>
          </a:xfrm>
          <a:prstGeom prst="rect">
            <a:avLst/>
          </a:prstGeom>
          <a:noFill/>
        </p:spPr>
        <p:txBody>
          <a:bodyPr wrap="square">
            <a:spAutoFit/>
          </a:bodyPr>
          <a:lstStyle/>
          <a:p>
            <a:r>
              <a:rPr lang="en-GB" sz="2000" b="1" dirty="0">
                <a:solidFill>
                  <a:srgbClr val="FF0000"/>
                </a:solidFill>
              </a:rPr>
              <a:t>A random sample from the Python set</a:t>
            </a:r>
          </a:p>
          <a:p>
            <a:endParaRPr lang="en-GB" sz="2000" b="1" dirty="0">
              <a:solidFill>
                <a:srgbClr val="FF0000"/>
              </a:solidFill>
            </a:endParaRPr>
          </a:p>
          <a:p>
            <a:r>
              <a:rPr lang="en-GB" dirty="0"/>
              <a:t>Python set is an unordered collection of unique items. Same as the list, we can select random samples out of a set. Let’s see how to pick 3 random items from a set.</a:t>
            </a:r>
          </a:p>
        </p:txBody>
      </p:sp>
      <p:pic>
        <p:nvPicPr>
          <p:cNvPr id="5" name="Picture 4">
            <a:extLst>
              <a:ext uri="{FF2B5EF4-FFF2-40B4-BE49-F238E27FC236}">
                <a16:creationId xmlns:a16="http://schemas.microsoft.com/office/drawing/2014/main" id="{B5C51450-8B34-E07D-CA18-7DB7463D7992}"/>
              </a:ext>
            </a:extLst>
          </p:cNvPr>
          <p:cNvPicPr>
            <a:picLocks noChangeAspect="1"/>
          </p:cNvPicPr>
          <p:nvPr/>
        </p:nvPicPr>
        <p:blipFill>
          <a:blip r:embed="rId2"/>
          <a:stretch>
            <a:fillRect/>
          </a:stretch>
        </p:blipFill>
        <p:spPr>
          <a:xfrm>
            <a:off x="2900362" y="1614487"/>
            <a:ext cx="6391275" cy="3629025"/>
          </a:xfrm>
          <a:prstGeom prst="rect">
            <a:avLst/>
          </a:prstGeom>
        </p:spPr>
      </p:pic>
    </p:spTree>
    <p:extLst>
      <p:ext uri="{BB962C8B-B14F-4D97-AF65-F5344CB8AC3E}">
        <p14:creationId xmlns:p14="http://schemas.microsoft.com/office/powerpoint/2010/main" val="290832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AD5C9-38E9-328A-1385-95B364260A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405F1F-AF58-2D5D-A201-3FA1EB931943}"/>
              </a:ext>
            </a:extLst>
          </p:cNvPr>
          <p:cNvSpPr txBox="1"/>
          <p:nvPr/>
        </p:nvSpPr>
        <p:spPr>
          <a:xfrm>
            <a:off x="130629" y="141515"/>
            <a:ext cx="11887200" cy="2893100"/>
          </a:xfrm>
          <a:prstGeom prst="rect">
            <a:avLst/>
          </a:prstGeom>
          <a:noFill/>
        </p:spPr>
        <p:txBody>
          <a:bodyPr wrap="square">
            <a:spAutoFit/>
          </a:bodyPr>
          <a:lstStyle/>
          <a:p>
            <a:r>
              <a:rPr lang="en-GB" sz="2000" b="1" dirty="0">
                <a:solidFill>
                  <a:srgbClr val="FF0000"/>
                </a:solidFill>
              </a:rPr>
              <a:t>Random sample from Python dictionary</a:t>
            </a:r>
          </a:p>
          <a:p>
            <a:r>
              <a:rPr lang="en-GB" dirty="0"/>
              <a:t>Python Dictionary is an unordered collection of unique values stored in (Key-Value) pairs.</a:t>
            </a:r>
          </a:p>
          <a:p>
            <a:endParaRPr lang="en-GB" dirty="0"/>
          </a:p>
          <a:p>
            <a:r>
              <a:rPr lang="en-GB" dirty="0"/>
              <a:t>The sample() function requires the population to be a sequence or set, and the dictionary is not a sequence. If you try to pass </a:t>
            </a:r>
            <a:r>
              <a:rPr lang="en-GB" dirty="0" err="1"/>
              <a:t>dict</a:t>
            </a:r>
            <a:r>
              <a:rPr lang="en-GB" dirty="0"/>
              <a:t> directly you will get </a:t>
            </a:r>
            <a:r>
              <a:rPr lang="en-GB" dirty="0" err="1"/>
              <a:t>TypeError</a:t>
            </a:r>
            <a:r>
              <a:rPr lang="en-GB" dirty="0"/>
              <a:t>: Population must be a sequence or set.</a:t>
            </a:r>
          </a:p>
          <a:p>
            <a:endParaRPr lang="en-GB" dirty="0"/>
          </a:p>
          <a:p>
            <a:r>
              <a:rPr lang="en-GB" dirty="0"/>
              <a:t>So it would be best if you used the </a:t>
            </a:r>
            <a:r>
              <a:rPr lang="en-GB" dirty="0" err="1"/>
              <a:t>dict.items</a:t>
            </a:r>
            <a:r>
              <a:rPr lang="en-GB" dirty="0"/>
              <a:t>() to get all the dictionary items in the form of a list and pass it to the sample() along with the sampling size (The number of key-value pairs you want to pick randomly out of </a:t>
            </a:r>
            <a:r>
              <a:rPr lang="en-GB" dirty="0" err="1"/>
              <a:t>dict</a:t>
            </a:r>
            <a:r>
              <a:rPr lang="en-GB" dirty="0"/>
              <a:t>).</a:t>
            </a:r>
          </a:p>
          <a:p>
            <a:endParaRPr lang="en-GB" dirty="0"/>
          </a:p>
          <a:p>
            <a:r>
              <a:rPr lang="en-GB" dirty="0"/>
              <a:t>Let’s see the example to select a two samples of key-value pair from the dictionary.</a:t>
            </a:r>
          </a:p>
        </p:txBody>
      </p:sp>
    </p:spTree>
    <p:extLst>
      <p:ext uri="{BB962C8B-B14F-4D97-AF65-F5344CB8AC3E}">
        <p14:creationId xmlns:p14="http://schemas.microsoft.com/office/powerpoint/2010/main" val="2433852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E539A2-B9A1-CBD5-B522-664B38EE0F0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A73869-37BB-CAA7-6A95-33C18F02D614}"/>
              </a:ext>
            </a:extLst>
          </p:cNvPr>
          <p:cNvPicPr>
            <a:picLocks noChangeAspect="1"/>
          </p:cNvPicPr>
          <p:nvPr/>
        </p:nvPicPr>
        <p:blipFill>
          <a:blip r:embed="rId2"/>
          <a:stretch>
            <a:fillRect/>
          </a:stretch>
        </p:blipFill>
        <p:spPr>
          <a:xfrm>
            <a:off x="3317432" y="643467"/>
            <a:ext cx="555713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1836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73463-9E1F-6703-FBB8-AACEB8FEEE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D7A99C-7CB4-091A-83C6-8AE5D6F353B9}"/>
              </a:ext>
            </a:extLst>
          </p:cNvPr>
          <p:cNvSpPr txBox="1"/>
          <p:nvPr/>
        </p:nvSpPr>
        <p:spPr>
          <a:xfrm>
            <a:off x="119742" y="108857"/>
            <a:ext cx="11930743" cy="1231106"/>
          </a:xfrm>
          <a:prstGeom prst="rect">
            <a:avLst/>
          </a:prstGeom>
          <a:noFill/>
        </p:spPr>
        <p:txBody>
          <a:bodyPr wrap="square">
            <a:spAutoFit/>
          </a:bodyPr>
          <a:lstStyle/>
          <a:p>
            <a:r>
              <a:rPr lang="en-GB" sz="2000" b="1" dirty="0">
                <a:solidFill>
                  <a:srgbClr val="FF0000"/>
                </a:solidFill>
              </a:rPr>
              <a:t>Random seed to get the same sample list every time</a:t>
            </a:r>
          </a:p>
          <a:p>
            <a:r>
              <a:rPr lang="en-GB" dirty="0"/>
              <a:t>Seed the random generator to get the same sampled list of items every time from the specified list.</a:t>
            </a:r>
          </a:p>
          <a:p>
            <a:endParaRPr lang="en-GB" dirty="0"/>
          </a:p>
          <a:p>
            <a:r>
              <a:rPr lang="en-GB" dirty="0"/>
              <a:t>Pass the same seed value every time to get the same sampled list</a:t>
            </a:r>
          </a:p>
        </p:txBody>
      </p:sp>
      <p:pic>
        <p:nvPicPr>
          <p:cNvPr id="5" name="Picture 4">
            <a:extLst>
              <a:ext uri="{FF2B5EF4-FFF2-40B4-BE49-F238E27FC236}">
                <a16:creationId xmlns:a16="http://schemas.microsoft.com/office/drawing/2014/main" id="{B5FABA44-1A07-DB9A-38E9-B310793D7991}"/>
              </a:ext>
            </a:extLst>
          </p:cNvPr>
          <p:cNvPicPr>
            <a:picLocks noChangeAspect="1"/>
          </p:cNvPicPr>
          <p:nvPr/>
        </p:nvPicPr>
        <p:blipFill>
          <a:blip r:embed="rId2"/>
          <a:stretch>
            <a:fillRect/>
          </a:stretch>
        </p:blipFill>
        <p:spPr>
          <a:xfrm>
            <a:off x="902833" y="1458005"/>
            <a:ext cx="5705475" cy="4943475"/>
          </a:xfrm>
          <a:prstGeom prst="rect">
            <a:avLst/>
          </a:prstGeom>
        </p:spPr>
      </p:pic>
      <p:sp>
        <p:nvSpPr>
          <p:cNvPr id="7" name="TextBox 6">
            <a:extLst>
              <a:ext uri="{FF2B5EF4-FFF2-40B4-BE49-F238E27FC236}">
                <a16:creationId xmlns:a16="http://schemas.microsoft.com/office/drawing/2014/main" id="{463B087F-3F24-E3AC-EC35-BA7FE559F6F7}"/>
              </a:ext>
            </a:extLst>
          </p:cNvPr>
          <p:cNvSpPr txBox="1"/>
          <p:nvPr/>
        </p:nvSpPr>
        <p:spPr>
          <a:xfrm>
            <a:off x="3907043" y="5642206"/>
            <a:ext cx="8034586" cy="646331"/>
          </a:xfrm>
          <a:prstGeom prst="rect">
            <a:avLst/>
          </a:prstGeom>
          <a:noFill/>
        </p:spPr>
        <p:txBody>
          <a:bodyPr wrap="square">
            <a:spAutoFit/>
          </a:bodyPr>
          <a:lstStyle/>
          <a:p>
            <a:r>
              <a:rPr lang="en-GB" b="1" dirty="0">
                <a:solidFill>
                  <a:srgbClr val="FF0000"/>
                </a:solidFill>
              </a:rPr>
              <a:t>Note:</a:t>
            </a:r>
            <a:r>
              <a:rPr lang="en-GB" dirty="0"/>
              <a:t> To get the same sampled list every time, you need to find the exact seed root number.</a:t>
            </a:r>
          </a:p>
        </p:txBody>
      </p:sp>
    </p:spTree>
    <p:extLst>
      <p:ext uri="{BB962C8B-B14F-4D97-AF65-F5344CB8AC3E}">
        <p14:creationId xmlns:p14="http://schemas.microsoft.com/office/powerpoint/2010/main" val="35250024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8C7260-0121-3265-2288-C86D1BBED2D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0F8553A-A591-351A-F4B3-E4E3E722F01A}"/>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Get a sample array from a multidimensional array</a:t>
            </a:r>
          </a:p>
          <a:p>
            <a:pPr indent="-228600">
              <a:lnSpc>
                <a:spcPct val="90000"/>
              </a:lnSpc>
              <a:spcAft>
                <a:spcPts val="600"/>
              </a:spcAft>
              <a:buFont typeface="Arial" panose="020B0604020202020204" pitchFamily="34" charset="0"/>
              <a:buChar char="•"/>
            </a:pPr>
            <a:endParaRPr lang="en-US" b="1" dirty="0"/>
          </a:p>
          <a:p>
            <a:pPr indent="-228600">
              <a:lnSpc>
                <a:spcPct val="90000"/>
              </a:lnSpc>
              <a:spcAft>
                <a:spcPts val="600"/>
              </a:spcAft>
              <a:buFont typeface="Arial" panose="020B0604020202020204" pitchFamily="34" charset="0"/>
              <a:buChar char="•"/>
            </a:pPr>
            <a:r>
              <a:rPr lang="en-US" dirty="0"/>
              <a:t>Most of the time, we work with 2d or 3d arrays in Python. Let assume you want to pick more than one random row from the multidimensional array. Use the </a:t>
            </a:r>
            <a:r>
              <a:rPr lang="en-US" dirty="0" err="1"/>
              <a:t>numpy.random.choice</a:t>
            </a:r>
            <a:r>
              <a:rPr lang="en-US" dirty="0"/>
              <a:t>() function to pick multiple random rows from the multidimensional array.</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AI-generated content may be incorrect.">
            <a:extLst>
              <a:ext uri="{FF2B5EF4-FFF2-40B4-BE49-F238E27FC236}">
                <a16:creationId xmlns:a16="http://schemas.microsoft.com/office/drawing/2014/main" id="{C9D90D55-41FE-CB0C-8B52-1C6AD60050F0}"/>
              </a:ext>
            </a:extLst>
          </p:cNvPr>
          <p:cNvPicPr>
            <a:picLocks noChangeAspect="1"/>
          </p:cNvPicPr>
          <p:nvPr/>
        </p:nvPicPr>
        <p:blipFill>
          <a:blip r:embed="rId2"/>
          <a:stretch>
            <a:fillRect/>
          </a:stretch>
        </p:blipFill>
        <p:spPr>
          <a:xfrm>
            <a:off x="5987738" y="1638230"/>
            <a:ext cx="5628018" cy="3348669"/>
          </a:xfrm>
          <a:prstGeom prst="rect">
            <a:avLst/>
          </a:prstGeom>
        </p:spPr>
      </p:pic>
      <p:sp>
        <p:nvSpPr>
          <p:cNvPr id="7" name="TextBox 6">
            <a:extLst>
              <a:ext uri="{FF2B5EF4-FFF2-40B4-BE49-F238E27FC236}">
                <a16:creationId xmlns:a16="http://schemas.microsoft.com/office/drawing/2014/main" id="{6BE5D08B-B045-0A94-0159-48F615CB7FF1}"/>
              </a:ext>
            </a:extLst>
          </p:cNvPr>
          <p:cNvSpPr txBox="1"/>
          <p:nvPr/>
        </p:nvSpPr>
        <p:spPr>
          <a:xfrm>
            <a:off x="463333" y="260421"/>
            <a:ext cx="11152423" cy="1200329"/>
          </a:xfrm>
          <a:prstGeom prst="rect">
            <a:avLst/>
          </a:prstGeom>
          <a:noFill/>
        </p:spPr>
        <p:txBody>
          <a:bodyPr wrap="square">
            <a:spAutoFit/>
          </a:bodyPr>
          <a:lstStyle/>
          <a:p>
            <a:r>
              <a:rPr lang="en-GB" b="1" dirty="0">
                <a:solidFill>
                  <a:srgbClr val="FF0000"/>
                </a:solidFill>
              </a:rPr>
              <a:t>Note:</a:t>
            </a:r>
            <a:endParaRPr lang="en-GB" dirty="0"/>
          </a:p>
          <a:p>
            <a:r>
              <a:rPr lang="en-GB" dirty="0"/>
              <a:t>The above all examples are not cryptographically secure. If you are creating samples for any security-sensitive application, then use a cryptographically secure random generator, use the </a:t>
            </a:r>
            <a:r>
              <a:rPr lang="en-GB" dirty="0" err="1"/>
              <a:t>random.SystemRandom</a:t>
            </a:r>
            <a:r>
              <a:rPr lang="en-GB" dirty="0"/>
              <a:t>().sample() instead of </a:t>
            </a:r>
            <a:r>
              <a:rPr lang="en-GB" dirty="0" err="1"/>
              <a:t>random.sample</a:t>
            </a:r>
            <a:r>
              <a:rPr lang="en-GB" dirty="0"/>
              <a:t>().</a:t>
            </a:r>
          </a:p>
        </p:txBody>
      </p:sp>
    </p:spTree>
    <p:extLst>
      <p:ext uri="{BB962C8B-B14F-4D97-AF65-F5344CB8AC3E}">
        <p14:creationId xmlns:p14="http://schemas.microsoft.com/office/powerpoint/2010/main" val="1961381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9943C-5645-2958-BBBC-3561A95571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D3437F-7DB4-784F-E0B3-D6709AB921A2}"/>
              </a:ext>
            </a:extLst>
          </p:cNvPr>
          <p:cNvSpPr txBox="1"/>
          <p:nvPr/>
        </p:nvSpPr>
        <p:spPr>
          <a:xfrm>
            <a:off x="457199" y="474345"/>
            <a:ext cx="11440633" cy="4862870"/>
          </a:xfrm>
          <a:prstGeom prst="rect">
            <a:avLst/>
          </a:prstGeom>
          <a:noFill/>
        </p:spPr>
        <p:txBody>
          <a:bodyPr wrap="square">
            <a:spAutoFit/>
          </a:bodyPr>
          <a:lstStyle/>
          <a:p>
            <a:r>
              <a:rPr lang="en-GB" sz="2000" b="1" dirty="0">
                <a:solidFill>
                  <a:srgbClr val="FF0000"/>
                </a:solidFill>
              </a:rPr>
              <a:t>Generate random String:</a:t>
            </a:r>
          </a:p>
          <a:p>
            <a:endParaRPr lang="en-GB" sz="2000" b="1" dirty="0">
              <a:solidFill>
                <a:srgbClr val="FF0000"/>
              </a:solidFill>
            </a:endParaRPr>
          </a:p>
          <a:p>
            <a:pPr marL="285750" indent="-285750">
              <a:buFont typeface="Wingdings" panose="05000000000000000000" pitchFamily="2" charset="2"/>
              <a:buChar char="q"/>
            </a:pPr>
            <a:r>
              <a:rPr lang="en-GB" dirty="0"/>
              <a:t>Generate a random string of any length.</a:t>
            </a:r>
          </a:p>
          <a:p>
            <a:pPr marL="285750" indent="-285750">
              <a:buFont typeface="Wingdings" panose="05000000000000000000" pitchFamily="2" charset="2"/>
              <a:buChar char="q"/>
            </a:pPr>
            <a:r>
              <a:rPr lang="en-GB" dirty="0"/>
              <a:t>Generate the random password, which contains the letters, digits, and special symbols.</a:t>
            </a:r>
          </a:p>
          <a:p>
            <a:endParaRPr lang="en-GB" dirty="0"/>
          </a:p>
          <a:p>
            <a:r>
              <a:rPr lang="en-GB" sz="2000" b="1" dirty="0">
                <a:solidFill>
                  <a:srgbClr val="FF0000"/>
                </a:solidFill>
              </a:rPr>
              <a:t>Cryptographically secure random generator in Python</a:t>
            </a:r>
          </a:p>
          <a:p>
            <a:r>
              <a:rPr lang="en-GB" dirty="0"/>
              <a:t>Random Numbers and data generated by the random module are not cryptographically secure.</a:t>
            </a:r>
          </a:p>
          <a:p>
            <a:endParaRPr lang="en-GB" dirty="0"/>
          </a:p>
          <a:p>
            <a:r>
              <a:rPr lang="en-GB" dirty="0"/>
              <a:t>The cryptographically secure random generator generates random data using synchronization methods to ensure that no two processes can obtain the same data simultaneously.</a:t>
            </a:r>
          </a:p>
          <a:p>
            <a:endParaRPr lang="en-GB" dirty="0"/>
          </a:p>
          <a:p>
            <a:r>
              <a:rPr lang="en-GB" dirty="0"/>
              <a:t>A secure random generator is useful for security-sensitive applications such as OTP generation.</a:t>
            </a:r>
          </a:p>
          <a:p>
            <a:endParaRPr lang="en-GB" dirty="0"/>
          </a:p>
          <a:p>
            <a:r>
              <a:rPr lang="en-GB" dirty="0"/>
              <a:t>We can use the following approaches to secure the random generator in Python.</a:t>
            </a:r>
          </a:p>
          <a:p>
            <a:endParaRPr lang="en-GB" dirty="0"/>
          </a:p>
          <a:p>
            <a:pPr marL="285750" indent="-285750">
              <a:buFont typeface="Wingdings" panose="05000000000000000000" pitchFamily="2" charset="2"/>
              <a:buChar char="q"/>
            </a:pPr>
            <a:r>
              <a:rPr lang="en-GB" b="1" dirty="0"/>
              <a:t>The secrets module to secure random data in Python 3.6 and above.</a:t>
            </a:r>
          </a:p>
          <a:p>
            <a:pPr marL="285750" indent="-285750">
              <a:buFont typeface="Wingdings" panose="05000000000000000000" pitchFamily="2" charset="2"/>
              <a:buChar char="q"/>
            </a:pPr>
            <a:r>
              <a:rPr lang="en-GB" b="1" dirty="0"/>
              <a:t>Use the </a:t>
            </a:r>
            <a:r>
              <a:rPr lang="en-GB" b="1" dirty="0" err="1"/>
              <a:t>random.SystemRandom</a:t>
            </a:r>
            <a:r>
              <a:rPr lang="en-GB" b="1" dirty="0"/>
              <a:t> class in Python 2.</a:t>
            </a:r>
          </a:p>
        </p:txBody>
      </p:sp>
    </p:spTree>
    <p:extLst>
      <p:ext uri="{BB962C8B-B14F-4D97-AF65-F5344CB8AC3E}">
        <p14:creationId xmlns:p14="http://schemas.microsoft.com/office/powerpoint/2010/main" val="1206453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49D5E-D49F-5E25-9536-C54B1E902E1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45227C-99A9-4CA2-B3DB-6944E853211E}"/>
              </a:ext>
            </a:extLst>
          </p:cNvPr>
          <p:cNvSpPr txBox="1"/>
          <p:nvPr/>
        </p:nvSpPr>
        <p:spPr>
          <a:xfrm>
            <a:off x="152399" y="304800"/>
            <a:ext cx="11908971" cy="1815882"/>
          </a:xfrm>
          <a:prstGeom prst="rect">
            <a:avLst/>
          </a:prstGeom>
          <a:noFill/>
        </p:spPr>
        <p:txBody>
          <a:bodyPr wrap="square">
            <a:spAutoFit/>
          </a:bodyPr>
          <a:lstStyle/>
          <a:p>
            <a:r>
              <a:rPr lang="en-GB" sz="2000" b="1" dirty="0" err="1">
                <a:solidFill>
                  <a:srgbClr val="FF0000"/>
                </a:solidFill>
              </a:rPr>
              <a:t>random.sample</a:t>
            </a:r>
            <a:r>
              <a:rPr lang="en-GB" sz="2000" b="1" dirty="0">
                <a:solidFill>
                  <a:srgbClr val="FF0000"/>
                </a:solidFill>
              </a:rPr>
              <a:t>() function Error and exception</a:t>
            </a:r>
          </a:p>
          <a:p>
            <a:endParaRPr lang="en-GB" sz="2000" b="1" dirty="0">
              <a:solidFill>
                <a:srgbClr val="FF0000"/>
              </a:solidFill>
            </a:endParaRPr>
          </a:p>
          <a:p>
            <a:r>
              <a:rPr lang="en-GB" dirty="0"/>
              <a:t>A sample function can raise the following two errors.</a:t>
            </a:r>
          </a:p>
          <a:p>
            <a:endParaRPr lang="en-GB" dirty="0"/>
          </a:p>
          <a:p>
            <a:r>
              <a:rPr lang="en-GB" b="1" dirty="0" err="1">
                <a:solidFill>
                  <a:srgbClr val="FF0000"/>
                </a:solidFill>
              </a:rPr>
              <a:t>ValueError</a:t>
            </a:r>
            <a:r>
              <a:rPr lang="en-GB" b="1" dirty="0">
                <a:solidFill>
                  <a:srgbClr val="FF0000"/>
                </a:solidFill>
              </a:rPr>
              <a:t>:</a:t>
            </a:r>
            <a:r>
              <a:rPr lang="en-GB" dirty="0"/>
              <a:t> If the sample size is larger than the population or sequence (i.e., list or set) size.</a:t>
            </a:r>
          </a:p>
          <a:p>
            <a:r>
              <a:rPr lang="en-GB" b="1" dirty="0" err="1">
                <a:solidFill>
                  <a:srgbClr val="FF0000"/>
                </a:solidFill>
              </a:rPr>
              <a:t>TypeError</a:t>
            </a:r>
            <a:r>
              <a:rPr lang="en-GB" dirty="0"/>
              <a:t>: If any of the two arguments is missing.</a:t>
            </a:r>
          </a:p>
        </p:txBody>
      </p:sp>
    </p:spTree>
    <p:extLst>
      <p:ext uri="{BB962C8B-B14F-4D97-AF65-F5344CB8AC3E}">
        <p14:creationId xmlns:p14="http://schemas.microsoft.com/office/powerpoint/2010/main" val="28036162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0C01F-4A12-C5F4-2CF0-5FC1CAE01D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1B82BC-D057-2657-CA6E-4A64EEA66653}"/>
              </a:ext>
            </a:extLst>
          </p:cNvPr>
          <p:cNvSpPr txBox="1"/>
          <p:nvPr/>
        </p:nvSpPr>
        <p:spPr>
          <a:xfrm>
            <a:off x="163285" y="228600"/>
            <a:ext cx="11821885" cy="1231106"/>
          </a:xfrm>
          <a:prstGeom prst="rect">
            <a:avLst/>
          </a:prstGeom>
          <a:noFill/>
        </p:spPr>
        <p:txBody>
          <a:bodyPr wrap="square">
            <a:spAutoFit/>
          </a:bodyPr>
          <a:lstStyle/>
          <a:p>
            <a:r>
              <a:rPr lang="en-GB" sz="2000" b="1" dirty="0">
                <a:solidFill>
                  <a:srgbClr val="FF0000"/>
                </a:solidFill>
              </a:rPr>
              <a:t>Python weighted random choices to choose from the list with different probability</a:t>
            </a:r>
          </a:p>
          <a:p>
            <a:endParaRPr lang="en-GB" dirty="0"/>
          </a:p>
          <a:p>
            <a:r>
              <a:rPr lang="en-GB" dirty="0"/>
              <a:t>This concept demonstrates ways to choose single or multiple elements from the list randomly with a different probability. Use the </a:t>
            </a:r>
            <a:r>
              <a:rPr lang="en-GB" dirty="0" err="1"/>
              <a:t>random.choices</a:t>
            </a:r>
            <a:r>
              <a:rPr lang="en-GB" dirty="0"/>
              <a:t>() function to get the weighted random samples in Python.</a:t>
            </a:r>
          </a:p>
        </p:txBody>
      </p:sp>
      <p:sp>
        <p:nvSpPr>
          <p:cNvPr id="5" name="TextBox 4">
            <a:extLst>
              <a:ext uri="{FF2B5EF4-FFF2-40B4-BE49-F238E27FC236}">
                <a16:creationId xmlns:a16="http://schemas.microsoft.com/office/drawing/2014/main" id="{CE88F50E-ABD9-6EA0-724C-B438D8B3B19B}"/>
              </a:ext>
            </a:extLst>
          </p:cNvPr>
          <p:cNvSpPr txBox="1"/>
          <p:nvPr/>
        </p:nvSpPr>
        <p:spPr>
          <a:xfrm>
            <a:off x="261257" y="1915887"/>
            <a:ext cx="8882743" cy="369332"/>
          </a:xfrm>
          <a:prstGeom prst="rect">
            <a:avLst/>
          </a:prstGeom>
          <a:noFill/>
        </p:spPr>
        <p:txBody>
          <a:bodyPr wrap="square">
            <a:spAutoFit/>
          </a:bodyPr>
          <a:lstStyle/>
          <a:p>
            <a:r>
              <a:rPr lang="en-GB" b="1" dirty="0">
                <a:solidFill>
                  <a:srgbClr val="FF0000"/>
                </a:solidFill>
              </a:rPr>
              <a:t>Let’s take the following example for a better understanding of the requirement</a:t>
            </a:r>
          </a:p>
        </p:txBody>
      </p:sp>
      <p:pic>
        <p:nvPicPr>
          <p:cNvPr id="7" name="Picture 6">
            <a:extLst>
              <a:ext uri="{FF2B5EF4-FFF2-40B4-BE49-F238E27FC236}">
                <a16:creationId xmlns:a16="http://schemas.microsoft.com/office/drawing/2014/main" id="{EEA00717-3E0A-F637-FB7A-68F58BD9BD32}"/>
              </a:ext>
            </a:extLst>
          </p:cNvPr>
          <p:cNvPicPr>
            <a:picLocks noChangeAspect="1"/>
          </p:cNvPicPr>
          <p:nvPr/>
        </p:nvPicPr>
        <p:blipFill>
          <a:blip r:embed="rId2"/>
          <a:stretch>
            <a:fillRect/>
          </a:stretch>
        </p:blipFill>
        <p:spPr>
          <a:xfrm>
            <a:off x="3739243" y="2741400"/>
            <a:ext cx="4038600" cy="2400300"/>
          </a:xfrm>
          <a:prstGeom prst="rect">
            <a:avLst/>
          </a:prstGeom>
        </p:spPr>
      </p:pic>
    </p:spTree>
    <p:extLst>
      <p:ext uri="{BB962C8B-B14F-4D97-AF65-F5344CB8AC3E}">
        <p14:creationId xmlns:p14="http://schemas.microsoft.com/office/powerpoint/2010/main" val="1831698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9D2C1-0358-7AAE-A4EC-B023EB0295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CD01E2-7967-718E-9653-7A2E29C49E04}"/>
              </a:ext>
            </a:extLst>
          </p:cNvPr>
          <p:cNvSpPr txBox="1"/>
          <p:nvPr/>
        </p:nvSpPr>
        <p:spPr>
          <a:xfrm>
            <a:off x="326571" y="335846"/>
            <a:ext cx="11615058" cy="4801314"/>
          </a:xfrm>
          <a:prstGeom prst="rect">
            <a:avLst/>
          </a:prstGeom>
          <a:noFill/>
        </p:spPr>
        <p:txBody>
          <a:bodyPr wrap="square">
            <a:spAutoFit/>
          </a:bodyPr>
          <a:lstStyle/>
          <a:p>
            <a:endParaRPr lang="en-GB" dirty="0"/>
          </a:p>
          <a:p>
            <a:r>
              <a:rPr lang="en-GB" dirty="0"/>
              <a:t>If we execute the </a:t>
            </a:r>
            <a:r>
              <a:rPr lang="en-GB" dirty="0" err="1"/>
              <a:t>random.choice</a:t>
            </a:r>
            <a:r>
              <a:rPr lang="en-GB" dirty="0"/>
              <a:t>() in the above code, it will give you 10, 20, 30, or 40 with equal probability. But what if you want to pick the element from the list with a different probability. For example, choose a list of items from any sequence in such a way that each element has a different probability of being selected.</a:t>
            </a:r>
          </a:p>
          <a:p>
            <a:endParaRPr lang="en-GB" dirty="0"/>
          </a:p>
          <a:p>
            <a:r>
              <a:rPr lang="en-GB" b="1" dirty="0">
                <a:solidFill>
                  <a:srgbClr val="FF0000"/>
                </a:solidFill>
              </a:rPr>
              <a:t>In other words, choose 4 elements from the list randomly with different probabilities. For example:</a:t>
            </a:r>
          </a:p>
          <a:p>
            <a:endParaRPr lang="en-GB" dirty="0"/>
          </a:p>
          <a:p>
            <a:pPr marL="285750" indent="-285750">
              <a:buFont typeface="Wingdings" panose="05000000000000000000" pitchFamily="2" charset="2"/>
              <a:buChar char="q"/>
            </a:pPr>
            <a:r>
              <a:rPr lang="en-GB" b="1" dirty="0">
                <a:solidFill>
                  <a:schemeClr val="tx2">
                    <a:lumMod val="75000"/>
                    <a:lumOff val="25000"/>
                  </a:schemeClr>
                </a:solidFill>
              </a:rPr>
              <a:t>Choose 10 – 10% of the time</a:t>
            </a:r>
          </a:p>
          <a:p>
            <a:pPr marL="285750" indent="-285750">
              <a:buFont typeface="Wingdings" panose="05000000000000000000" pitchFamily="2" charset="2"/>
              <a:buChar char="q"/>
            </a:pPr>
            <a:r>
              <a:rPr lang="en-GB" b="1" dirty="0">
                <a:solidFill>
                  <a:schemeClr val="tx2">
                    <a:lumMod val="75000"/>
                    <a:lumOff val="25000"/>
                  </a:schemeClr>
                </a:solidFill>
              </a:rPr>
              <a:t>Choose 20 – 25% of the time</a:t>
            </a:r>
          </a:p>
          <a:p>
            <a:pPr marL="285750" indent="-285750">
              <a:buFont typeface="Wingdings" panose="05000000000000000000" pitchFamily="2" charset="2"/>
              <a:buChar char="q"/>
            </a:pPr>
            <a:r>
              <a:rPr lang="en-GB" b="1" dirty="0">
                <a:solidFill>
                  <a:schemeClr val="tx2">
                    <a:lumMod val="75000"/>
                    <a:lumOff val="25000"/>
                  </a:schemeClr>
                </a:solidFill>
              </a:rPr>
              <a:t>Choose 30 – 50% of the time</a:t>
            </a:r>
          </a:p>
          <a:p>
            <a:pPr marL="285750" indent="-285750">
              <a:buFont typeface="Wingdings" panose="05000000000000000000" pitchFamily="2" charset="2"/>
              <a:buChar char="q"/>
            </a:pPr>
            <a:r>
              <a:rPr lang="en-GB" b="1" dirty="0">
                <a:solidFill>
                  <a:schemeClr val="tx2">
                    <a:lumMod val="75000"/>
                    <a:lumOff val="25000"/>
                  </a:schemeClr>
                </a:solidFill>
              </a:rPr>
              <a:t>Choose 40 – 15% of the time</a:t>
            </a:r>
          </a:p>
          <a:p>
            <a:endParaRPr lang="en-GB" dirty="0"/>
          </a:p>
          <a:p>
            <a:r>
              <a:rPr lang="en-GB" b="1" dirty="0">
                <a:solidFill>
                  <a:srgbClr val="FF0000"/>
                </a:solidFill>
              </a:rPr>
              <a:t>There are 2 ways to make weighted random choices in Python</a:t>
            </a:r>
          </a:p>
          <a:p>
            <a:endParaRPr lang="en-GB" dirty="0"/>
          </a:p>
          <a:p>
            <a:r>
              <a:rPr lang="en-GB" dirty="0"/>
              <a:t>If you are using Python 3.6 or above then use the </a:t>
            </a:r>
            <a:r>
              <a:rPr lang="en-GB" dirty="0" err="1"/>
              <a:t>random.choices</a:t>
            </a:r>
            <a:r>
              <a:rPr lang="en-GB" dirty="0"/>
              <a:t>()</a:t>
            </a:r>
          </a:p>
          <a:p>
            <a:r>
              <a:rPr lang="en-GB" dirty="0"/>
              <a:t>Else, use a </a:t>
            </a:r>
            <a:r>
              <a:rPr lang="en-GB" dirty="0" err="1"/>
              <a:t>numpy.random.choice</a:t>
            </a:r>
            <a:r>
              <a:rPr lang="en-GB" dirty="0"/>
              <a:t>()</a:t>
            </a:r>
          </a:p>
          <a:p>
            <a:r>
              <a:rPr lang="en-GB" dirty="0"/>
              <a:t>We will see how to use both one by one.</a:t>
            </a:r>
          </a:p>
        </p:txBody>
      </p:sp>
    </p:spTree>
    <p:extLst>
      <p:ext uri="{BB962C8B-B14F-4D97-AF65-F5344CB8AC3E}">
        <p14:creationId xmlns:p14="http://schemas.microsoft.com/office/powerpoint/2010/main" val="3244064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B0A0F-E717-7FFD-5C3B-DFD32967AB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20E722-0C3F-106D-169B-738EADBF59D8}"/>
              </a:ext>
            </a:extLst>
          </p:cNvPr>
          <p:cNvSpPr txBox="1"/>
          <p:nvPr/>
        </p:nvSpPr>
        <p:spPr>
          <a:xfrm>
            <a:off x="223284" y="882502"/>
            <a:ext cx="11132288" cy="3200876"/>
          </a:xfrm>
          <a:prstGeom prst="rect">
            <a:avLst/>
          </a:prstGeom>
          <a:noFill/>
        </p:spPr>
        <p:txBody>
          <a:bodyPr wrap="square">
            <a:spAutoFit/>
          </a:bodyPr>
          <a:lstStyle/>
          <a:p>
            <a:r>
              <a:rPr lang="en-GB" sz="2000" b="1" dirty="0">
                <a:solidFill>
                  <a:srgbClr val="FF0000"/>
                </a:solidFill>
              </a:rPr>
              <a:t>Contents:</a:t>
            </a:r>
          </a:p>
          <a:p>
            <a:endParaRPr lang="en-GB" sz="2000" b="1" dirty="0">
              <a:solidFill>
                <a:srgbClr val="FF0000"/>
              </a:solidFill>
            </a:endParaRPr>
          </a:p>
          <a:p>
            <a:pPr marL="285750" indent="-285750">
              <a:buFont typeface="Wingdings" panose="05000000000000000000" pitchFamily="2" charset="2"/>
              <a:buChar char="q"/>
            </a:pPr>
            <a:r>
              <a:rPr lang="en-GB" b="1" dirty="0" err="1">
                <a:solidFill>
                  <a:schemeClr val="tx2">
                    <a:lumMod val="75000"/>
                    <a:lumOff val="25000"/>
                  </a:schemeClr>
                </a:solidFill>
              </a:rPr>
              <a:t>random.choices</a:t>
            </a:r>
            <a:r>
              <a:rPr lang="en-GB" b="1" dirty="0">
                <a:solidFill>
                  <a:schemeClr val="tx2">
                    <a:lumMod val="75000"/>
                    <a:lumOff val="25000"/>
                  </a:schemeClr>
                </a:solidFill>
              </a:rPr>
              <a:t>()</a:t>
            </a:r>
          </a:p>
          <a:p>
            <a:pPr marL="285750" indent="-285750">
              <a:buFont typeface="Wingdings" panose="05000000000000000000" pitchFamily="2" charset="2"/>
              <a:buChar char="q"/>
            </a:pPr>
            <a:r>
              <a:rPr lang="en-GB" b="1" dirty="0">
                <a:solidFill>
                  <a:schemeClr val="tx2">
                    <a:lumMod val="75000"/>
                    <a:lumOff val="25000"/>
                  </a:schemeClr>
                </a:solidFill>
              </a:rPr>
              <a:t>Syntax</a:t>
            </a:r>
          </a:p>
          <a:p>
            <a:pPr marL="285750" indent="-285750">
              <a:buFont typeface="Wingdings" panose="05000000000000000000" pitchFamily="2" charset="2"/>
              <a:buChar char="q"/>
            </a:pPr>
            <a:r>
              <a:rPr lang="en-GB" b="1" dirty="0">
                <a:solidFill>
                  <a:schemeClr val="tx2">
                    <a:lumMod val="75000"/>
                    <a:lumOff val="25000"/>
                  </a:schemeClr>
                </a:solidFill>
              </a:rPr>
              <a:t>Relative weights to choose elements from the list with different probability</a:t>
            </a:r>
          </a:p>
          <a:p>
            <a:pPr marL="285750" indent="-285750">
              <a:buFont typeface="Wingdings" panose="05000000000000000000" pitchFamily="2" charset="2"/>
              <a:buChar char="q"/>
            </a:pPr>
            <a:r>
              <a:rPr lang="en-GB" b="1" dirty="0">
                <a:solidFill>
                  <a:schemeClr val="tx2">
                    <a:lumMod val="75000"/>
                    <a:lumOff val="25000"/>
                  </a:schemeClr>
                </a:solidFill>
              </a:rPr>
              <a:t>Cumulative weights to choose items from the list with different probability</a:t>
            </a:r>
          </a:p>
          <a:p>
            <a:pPr marL="285750" indent="-285750">
              <a:buFont typeface="Wingdings" panose="05000000000000000000" pitchFamily="2" charset="2"/>
              <a:buChar char="q"/>
            </a:pPr>
            <a:r>
              <a:rPr lang="en-GB" b="1" dirty="0">
                <a:solidFill>
                  <a:schemeClr val="tx2">
                    <a:lumMod val="75000"/>
                    <a:lumOff val="25000"/>
                  </a:schemeClr>
                </a:solidFill>
              </a:rPr>
              <a:t>Choose a single element form list with different probability</a:t>
            </a:r>
          </a:p>
          <a:p>
            <a:pPr marL="285750" indent="-285750">
              <a:buFont typeface="Wingdings" panose="05000000000000000000" pitchFamily="2" charset="2"/>
              <a:buChar char="q"/>
            </a:pPr>
            <a:r>
              <a:rPr lang="en-GB" b="1" dirty="0">
                <a:solidFill>
                  <a:schemeClr val="tx2">
                    <a:lumMod val="75000"/>
                    <a:lumOff val="25000"/>
                  </a:schemeClr>
                </a:solidFill>
              </a:rPr>
              <a:t>Probability of getting 6 or more heads from 10 spins</a:t>
            </a:r>
          </a:p>
          <a:p>
            <a:pPr marL="285750" indent="-285750">
              <a:buFont typeface="Wingdings" panose="05000000000000000000" pitchFamily="2" charset="2"/>
              <a:buChar char="q"/>
            </a:pPr>
            <a:r>
              <a:rPr lang="en-GB" b="1" dirty="0">
                <a:solidFill>
                  <a:schemeClr val="tx2">
                    <a:lumMod val="75000"/>
                    <a:lumOff val="25000"/>
                  </a:schemeClr>
                </a:solidFill>
              </a:rPr>
              <a:t>Generate weighted random numbers</a:t>
            </a:r>
          </a:p>
          <a:p>
            <a:pPr marL="285750" indent="-285750">
              <a:buFont typeface="Wingdings" panose="05000000000000000000" pitchFamily="2" charset="2"/>
              <a:buChar char="q"/>
            </a:pPr>
            <a:r>
              <a:rPr lang="en-GB" b="1" dirty="0">
                <a:solidFill>
                  <a:schemeClr val="tx2">
                    <a:lumMod val="75000"/>
                    <a:lumOff val="25000"/>
                  </a:schemeClr>
                </a:solidFill>
              </a:rPr>
              <a:t>Points to remember before implementing weighted random choices</a:t>
            </a:r>
          </a:p>
          <a:p>
            <a:pPr marL="285750" indent="-285750">
              <a:buFont typeface="Wingdings" panose="05000000000000000000" pitchFamily="2" charset="2"/>
              <a:buChar char="q"/>
            </a:pPr>
            <a:r>
              <a:rPr lang="en-GB" b="1" dirty="0" err="1">
                <a:solidFill>
                  <a:schemeClr val="tx2">
                    <a:lumMod val="75000"/>
                    <a:lumOff val="25000"/>
                  </a:schemeClr>
                </a:solidFill>
              </a:rPr>
              <a:t>Numpy’s</a:t>
            </a:r>
            <a:r>
              <a:rPr lang="en-GB" b="1" dirty="0">
                <a:solidFill>
                  <a:schemeClr val="tx2">
                    <a:lumMod val="75000"/>
                    <a:lumOff val="25000"/>
                  </a:schemeClr>
                </a:solidFill>
              </a:rPr>
              <a:t> </a:t>
            </a:r>
            <a:r>
              <a:rPr lang="en-GB" b="1" dirty="0" err="1">
                <a:solidFill>
                  <a:schemeClr val="tx2">
                    <a:lumMod val="75000"/>
                    <a:lumOff val="25000"/>
                  </a:schemeClr>
                </a:solidFill>
              </a:rPr>
              <a:t>random.choice</a:t>
            </a:r>
            <a:r>
              <a:rPr lang="en-GB" b="1" dirty="0">
                <a:solidFill>
                  <a:schemeClr val="tx2">
                    <a:lumMod val="75000"/>
                    <a:lumOff val="25000"/>
                  </a:schemeClr>
                </a:solidFill>
              </a:rPr>
              <a:t>() to choose elements from the list with different probability</a:t>
            </a:r>
          </a:p>
        </p:txBody>
      </p:sp>
    </p:spTree>
    <p:extLst>
      <p:ext uri="{BB962C8B-B14F-4D97-AF65-F5344CB8AC3E}">
        <p14:creationId xmlns:p14="http://schemas.microsoft.com/office/powerpoint/2010/main" val="1881237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35950-A04D-4A89-EDE1-C36C78C76D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C5E5A7-47BA-AA63-DAA1-36C4CDAB21DA}"/>
              </a:ext>
            </a:extLst>
          </p:cNvPr>
          <p:cNvSpPr txBox="1"/>
          <p:nvPr/>
        </p:nvSpPr>
        <p:spPr>
          <a:xfrm>
            <a:off x="0" y="58846"/>
            <a:ext cx="12106940" cy="5693866"/>
          </a:xfrm>
          <a:prstGeom prst="rect">
            <a:avLst/>
          </a:prstGeom>
          <a:noFill/>
        </p:spPr>
        <p:txBody>
          <a:bodyPr wrap="square">
            <a:spAutoFit/>
          </a:bodyPr>
          <a:lstStyle/>
          <a:p>
            <a:r>
              <a:rPr lang="en-GB" sz="2000" b="1" dirty="0" err="1">
                <a:solidFill>
                  <a:srgbClr val="FF0000"/>
                </a:solidFill>
              </a:rPr>
              <a:t>random.choices</a:t>
            </a:r>
            <a:r>
              <a:rPr lang="en-GB" sz="2000" b="1" dirty="0">
                <a:solidFill>
                  <a:srgbClr val="FF0000"/>
                </a:solidFill>
              </a:rPr>
              <a:t>()</a:t>
            </a:r>
          </a:p>
          <a:p>
            <a:endParaRPr lang="en-GB" sz="2000" b="1" dirty="0">
              <a:solidFill>
                <a:srgbClr val="FF0000"/>
              </a:solidFill>
            </a:endParaRPr>
          </a:p>
          <a:p>
            <a:r>
              <a:rPr lang="en-GB" dirty="0"/>
              <a:t>Python 3.6 introduced a new function </a:t>
            </a:r>
            <a:r>
              <a:rPr lang="en-GB" dirty="0" err="1"/>
              <a:t>random.choices</a:t>
            </a:r>
            <a:r>
              <a:rPr lang="en-GB" dirty="0"/>
              <a:t>() in the random module. By using the choices() function, we can make a weighted random choice with replacement. You can also call it a weighted random sample with replacement.</a:t>
            </a:r>
          </a:p>
          <a:p>
            <a:endParaRPr lang="en-GB" dirty="0"/>
          </a:p>
          <a:p>
            <a:r>
              <a:rPr lang="en-GB" b="1" dirty="0">
                <a:solidFill>
                  <a:srgbClr val="FF0000"/>
                </a:solidFill>
              </a:rPr>
              <a:t>Syntax</a:t>
            </a:r>
          </a:p>
          <a:p>
            <a:r>
              <a:rPr lang="en-GB" dirty="0"/>
              <a:t>Let’s have a look at the syntax of this function.</a:t>
            </a:r>
          </a:p>
          <a:p>
            <a:endParaRPr lang="en-GB" dirty="0"/>
          </a:p>
          <a:p>
            <a:r>
              <a:rPr lang="en-GB" dirty="0" err="1"/>
              <a:t>random.choices</a:t>
            </a:r>
            <a:r>
              <a:rPr lang="en-GB" dirty="0"/>
              <a:t>(population, weights=None, *, </a:t>
            </a:r>
            <a:r>
              <a:rPr lang="en-GB" dirty="0" err="1"/>
              <a:t>cum_weights</a:t>
            </a:r>
            <a:r>
              <a:rPr lang="en-GB" dirty="0"/>
              <a:t>=None, k=1)</a:t>
            </a:r>
          </a:p>
          <a:p>
            <a:endParaRPr lang="en-GB" dirty="0"/>
          </a:p>
          <a:p>
            <a:r>
              <a:rPr lang="en-GB" dirty="0"/>
              <a:t>It returns a k sized list of elements chosen from the population with replacement.</a:t>
            </a:r>
          </a:p>
          <a:p>
            <a:endParaRPr lang="en-GB" b="1" dirty="0">
              <a:solidFill>
                <a:srgbClr val="FF0000"/>
              </a:solidFill>
            </a:endParaRPr>
          </a:p>
          <a:p>
            <a:r>
              <a:rPr lang="en-GB" b="1" dirty="0">
                <a:solidFill>
                  <a:srgbClr val="FF0000"/>
                </a:solidFill>
              </a:rPr>
              <a:t>Parameters</a:t>
            </a:r>
          </a:p>
          <a:p>
            <a:endParaRPr lang="en-GB" dirty="0"/>
          </a:p>
          <a:p>
            <a:r>
              <a:rPr lang="en-GB" b="1" dirty="0">
                <a:solidFill>
                  <a:srgbClr val="FF0000"/>
                </a:solidFill>
              </a:rPr>
              <a:t>population: </a:t>
            </a:r>
            <a:r>
              <a:rPr lang="en-GB" dirty="0"/>
              <a:t>It is </a:t>
            </a:r>
            <a:r>
              <a:rPr lang="en-GB" dirty="0" err="1"/>
              <a:t>is</a:t>
            </a:r>
            <a:r>
              <a:rPr lang="en-GB" dirty="0"/>
              <a:t> sequence or data structure from which you want to choose data.</a:t>
            </a:r>
          </a:p>
          <a:p>
            <a:r>
              <a:rPr lang="en-GB" b="1" dirty="0">
                <a:solidFill>
                  <a:srgbClr val="FF0000"/>
                </a:solidFill>
              </a:rPr>
              <a:t>weights or </a:t>
            </a:r>
            <a:r>
              <a:rPr lang="en-GB" b="1" dirty="0" err="1">
                <a:solidFill>
                  <a:srgbClr val="FF0000"/>
                </a:solidFill>
              </a:rPr>
              <a:t>cum_weights</a:t>
            </a:r>
            <a:r>
              <a:rPr lang="en-GB" b="1" dirty="0">
                <a:solidFill>
                  <a:srgbClr val="FF0000"/>
                </a:solidFill>
              </a:rPr>
              <a:t>: </a:t>
            </a:r>
            <a:r>
              <a:rPr lang="en-GB" dirty="0"/>
              <a:t>Define the selection probability for each element.</a:t>
            </a:r>
          </a:p>
          <a:p>
            <a:r>
              <a:rPr lang="en-GB" b="1" dirty="0">
                <a:solidFill>
                  <a:srgbClr val="FF0000"/>
                </a:solidFill>
              </a:rPr>
              <a:t>weights: </a:t>
            </a:r>
            <a:r>
              <a:rPr lang="en-GB" dirty="0"/>
              <a:t>If a weights sequence is specified, random selections are made according to the relative weights.</a:t>
            </a:r>
          </a:p>
          <a:p>
            <a:r>
              <a:rPr lang="en-GB" b="1" dirty="0" err="1">
                <a:solidFill>
                  <a:srgbClr val="FF0000"/>
                </a:solidFill>
              </a:rPr>
              <a:t>cum_weights</a:t>
            </a:r>
            <a:r>
              <a:rPr lang="en-GB" b="1" dirty="0">
                <a:solidFill>
                  <a:srgbClr val="FF0000"/>
                </a:solidFill>
              </a:rPr>
              <a:t>: </a:t>
            </a:r>
            <a:r>
              <a:rPr lang="en-GB" dirty="0"/>
              <a:t>Alternatively, if a </a:t>
            </a:r>
            <a:r>
              <a:rPr lang="en-GB" dirty="0" err="1"/>
              <a:t>cum_weights</a:t>
            </a:r>
            <a:r>
              <a:rPr lang="en-GB" dirty="0"/>
              <a:t> sequence is given, the random selections are made according to the cumulative weights.</a:t>
            </a:r>
          </a:p>
          <a:p>
            <a:r>
              <a:rPr lang="en-GB" b="1" dirty="0">
                <a:solidFill>
                  <a:srgbClr val="FF0000"/>
                </a:solidFill>
              </a:rPr>
              <a:t>k: </a:t>
            </a:r>
            <a:r>
              <a:rPr lang="en-GB" dirty="0"/>
              <a:t>The number of samples you want from a population.</a:t>
            </a:r>
          </a:p>
        </p:txBody>
      </p:sp>
    </p:spTree>
    <p:extLst>
      <p:ext uri="{BB962C8B-B14F-4D97-AF65-F5344CB8AC3E}">
        <p14:creationId xmlns:p14="http://schemas.microsoft.com/office/powerpoint/2010/main" val="3154228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DA00-7F1D-524B-7A75-2F72398AAF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87BC7E1-5F2A-1997-B7EF-BB21314F56AF}"/>
              </a:ext>
            </a:extLst>
          </p:cNvPr>
          <p:cNvSpPr txBox="1"/>
          <p:nvPr/>
        </p:nvSpPr>
        <p:spPr>
          <a:xfrm>
            <a:off x="212651" y="223285"/>
            <a:ext cx="11823405" cy="2031325"/>
          </a:xfrm>
          <a:prstGeom prst="rect">
            <a:avLst/>
          </a:prstGeom>
          <a:noFill/>
        </p:spPr>
        <p:txBody>
          <a:bodyPr wrap="square">
            <a:spAutoFit/>
          </a:bodyPr>
          <a:lstStyle/>
          <a:p>
            <a:endParaRPr lang="en-GB" dirty="0"/>
          </a:p>
          <a:p>
            <a:r>
              <a:rPr lang="en-GB" dirty="0"/>
              <a:t>Note: You cannot specify both weights and </a:t>
            </a:r>
            <a:r>
              <a:rPr lang="en-GB" dirty="0" err="1"/>
              <a:t>cum_weights</a:t>
            </a:r>
            <a:r>
              <a:rPr lang="en-GB" dirty="0"/>
              <a:t> at the same time.</a:t>
            </a:r>
          </a:p>
          <a:p>
            <a:endParaRPr lang="en-GB" dirty="0"/>
          </a:p>
          <a:p>
            <a:r>
              <a:rPr lang="en-GB" dirty="0"/>
              <a:t>As mentioned above we can define weights sequence using the following two ways</a:t>
            </a:r>
          </a:p>
          <a:p>
            <a:endParaRPr lang="en-GB" dirty="0"/>
          </a:p>
          <a:p>
            <a:pPr marL="285750" indent="-285750">
              <a:buFont typeface="Wingdings" panose="05000000000000000000" pitchFamily="2" charset="2"/>
              <a:buChar char="q"/>
            </a:pPr>
            <a:r>
              <a:rPr lang="en-GB" b="1" dirty="0">
                <a:solidFill>
                  <a:srgbClr val="FF0000"/>
                </a:solidFill>
              </a:rPr>
              <a:t>Relative weights</a:t>
            </a:r>
          </a:p>
          <a:p>
            <a:pPr marL="285750" indent="-285750">
              <a:buFont typeface="Wingdings" panose="05000000000000000000" pitchFamily="2" charset="2"/>
              <a:buChar char="q"/>
            </a:pPr>
            <a:r>
              <a:rPr lang="en-GB" b="1" dirty="0">
                <a:solidFill>
                  <a:srgbClr val="FF0000"/>
                </a:solidFill>
              </a:rPr>
              <a:t>Cumulative weights</a:t>
            </a:r>
          </a:p>
        </p:txBody>
      </p:sp>
      <p:pic>
        <p:nvPicPr>
          <p:cNvPr id="5" name="Picture 4">
            <a:extLst>
              <a:ext uri="{FF2B5EF4-FFF2-40B4-BE49-F238E27FC236}">
                <a16:creationId xmlns:a16="http://schemas.microsoft.com/office/drawing/2014/main" id="{0BF2CA83-C1A8-AACF-939B-815306F6A123}"/>
              </a:ext>
            </a:extLst>
          </p:cNvPr>
          <p:cNvPicPr>
            <a:picLocks noChangeAspect="1"/>
          </p:cNvPicPr>
          <p:nvPr/>
        </p:nvPicPr>
        <p:blipFill>
          <a:blip r:embed="rId2"/>
          <a:stretch>
            <a:fillRect/>
          </a:stretch>
        </p:blipFill>
        <p:spPr>
          <a:xfrm>
            <a:off x="1744847" y="2790604"/>
            <a:ext cx="7639050" cy="3467100"/>
          </a:xfrm>
          <a:prstGeom prst="rect">
            <a:avLst/>
          </a:prstGeom>
        </p:spPr>
      </p:pic>
    </p:spTree>
    <p:extLst>
      <p:ext uri="{BB962C8B-B14F-4D97-AF65-F5344CB8AC3E}">
        <p14:creationId xmlns:p14="http://schemas.microsoft.com/office/powerpoint/2010/main" val="3458623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C5FF7-343E-EE65-7795-6297D96DB6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6EE224-AF2C-E208-6A40-E44CEE2746C5}"/>
              </a:ext>
            </a:extLst>
          </p:cNvPr>
          <p:cNvSpPr txBox="1"/>
          <p:nvPr/>
        </p:nvSpPr>
        <p:spPr>
          <a:xfrm>
            <a:off x="127591" y="202019"/>
            <a:ext cx="11982893" cy="1754326"/>
          </a:xfrm>
          <a:prstGeom prst="rect">
            <a:avLst/>
          </a:prstGeom>
          <a:noFill/>
        </p:spPr>
        <p:txBody>
          <a:bodyPr wrap="square">
            <a:spAutoFit/>
          </a:bodyPr>
          <a:lstStyle/>
          <a:p>
            <a:r>
              <a:rPr lang="en-GB" b="1" dirty="0">
                <a:solidFill>
                  <a:srgbClr val="FF0000"/>
                </a:solidFill>
              </a:rPr>
              <a:t>Relative weights to choose elements from the list with different probability</a:t>
            </a:r>
          </a:p>
          <a:p>
            <a:endParaRPr lang="en-GB" b="1" dirty="0">
              <a:solidFill>
                <a:srgbClr val="FF0000"/>
              </a:solidFill>
            </a:endParaRPr>
          </a:p>
          <a:p>
            <a:r>
              <a:rPr lang="en-GB" dirty="0"/>
              <a:t>First, define the probability for each element. If you specified the probability using the relative weight, the selections are made according to the relative weights. You can set relative weights using the weight parameter.</a:t>
            </a:r>
          </a:p>
          <a:p>
            <a:endParaRPr lang="en-GB" dirty="0"/>
          </a:p>
          <a:p>
            <a:r>
              <a:rPr lang="en-GB" b="1" dirty="0">
                <a:solidFill>
                  <a:srgbClr val="FF0000"/>
                </a:solidFill>
              </a:rPr>
              <a:t>Example: Choose 5 elements from the list with different probability</a:t>
            </a:r>
          </a:p>
        </p:txBody>
      </p:sp>
      <p:pic>
        <p:nvPicPr>
          <p:cNvPr id="5" name="Picture 4">
            <a:extLst>
              <a:ext uri="{FF2B5EF4-FFF2-40B4-BE49-F238E27FC236}">
                <a16:creationId xmlns:a16="http://schemas.microsoft.com/office/drawing/2014/main" id="{E1A68546-E902-145F-E85F-9D31660B45C7}"/>
              </a:ext>
            </a:extLst>
          </p:cNvPr>
          <p:cNvPicPr>
            <a:picLocks noChangeAspect="1"/>
          </p:cNvPicPr>
          <p:nvPr/>
        </p:nvPicPr>
        <p:blipFill>
          <a:blip r:embed="rId2"/>
          <a:stretch>
            <a:fillRect/>
          </a:stretch>
        </p:blipFill>
        <p:spPr>
          <a:xfrm>
            <a:off x="2071687" y="2128837"/>
            <a:ext cx="8048625" cy="2600325"/>
          </a:xfrm>
          <a:prstGeom prst="rect">
            <a:avLst/>
          </a:prstGeom>
        </p:spPr>
      </p:pic>
    </p:spTree>
    <p:extLst>
      <p:ext uri="{BB962C8B-B14F-4D97-AF65-F5344CB8AC3E}">
        <p14:creationId xmlns:p14="http://schemas.microsoft.com/office/powerpoint/2010/main" val="33671257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8FC28-85A1-380F-61EE-48E4045E78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BB5486-18D9-4A12-9962-6218B4A9D1A0}"/>
              </a:ext>
            </a:extLst>
          </p:cNvPr>
          <p:cNvSpPr txBox="1"/>
          <p:nvPr/>
        </p:nvSpPr>
        <p:spPr>
          <a:xfrm>
            <a:off x="265814" y="180753"/>
            <a:ext cx="10972800" cy="2862322"/>
          </a:xfrm>
          <a:prstGeom prst="rect">
            <a:avLst/>
          </a:prstGeom>
          <a:noFill/>
        </p:spPr>
        <p:txBody>
          <a:bodyPr wrap="square">
            <a:spAutoFit/>
          </a:bodyPr>
          <a:lstStyle/>
          <a:p>
            <a:r>
              <a:rPr lang="en-GB" b="1" dirty="0">
                <a:solidFill>
                  <a:srgbClr val="FF0000"/>
                </a:solidFill>
              </a:rPr>
              <a:t>Note:</a:t>
            </a:r>
          </a:p>
          <a:p>
            <a:endParaRPr lang="en-GB" dirty="0"/>
          </a:p>
          <a:p>
            <a:r>
              <a:rPr lang="en-GB" dirty="0"/>
              <a:t>As you can see in the output, we received an item ‘555‘ three times because we assigned the highest weight to it. So it has the highest probability to be selected</a:t>
            </a:r>
          </a:p>
          <a:p>
            <a:r>
              <a:rPr lang="en-GB" dirty="0"/>
              <a:t>Weights sum is not 100 because they’re relative weights, not percentages.</a:t>
            </a:r>
          </a:p>
          <a:p>
            <a:r>
              <a:rPr lang="en-GB" dirty="0"/>
              <a:t>The following rule determines the weighted probability of selecting each element.</a:t>
            </a:r>
          </a:p>
          <a:p>
            <a:endParaRPr lang="en-GB" dirty="0"/>
          </a:p>
          <a:p>
            <a:r>
              <a:rPr lang="en-GB" b="1" dirty="0">
                <a:solidFill>
                  <a:srgbClr val="FF0000"/>
                </a:solidFill>
              </a:rPr>
              <a:t>Probability = </a:t>
            </a:r>
            <a:r>
              <a:rPr lang="en-GB" b="1" dirty="0" err="1">
                <a:solidFill>
                  <a:srgbClr val="FF0000"/>
                </a:solidFill>
              </a:rPr>
              <a:t>element_weight</a:t>
            </a:r>
            <a:r>
              <a:rPr lang="en-GB" b="1" dirty="0">
                <a:solidFill>
                  <a:srgbClr val="FF0000"/>
                </a:solidFill>
              </a:rPr>
              <a:t>/ sum of all weights</a:t>
            </a:r>
          </a:p>
          <a:p>
            <a:endParaRPr lang="en-GB" b="1" dirty="0">
              <a:solidFill>
                <a:srgbClr val="FF0000"/>
              </a:solidFill>
            </a:endParaRPr>
          </a:p>
          <a:p>
            <a:r>
              <a:rPr lang="en-GB" dirty="0"/>
              <a:t>In the above example, the probability of occurring each element is determined is as follows</a:t>
            </a:r>
          </a:p>
        </p:txBody>
      </p:sp>
      <p:pic>
        <p:nvPicPr>
          <p:cNvPr id="5" name="Picture 4">
            <a:extLst>
              <a:ext uri="{FF2B5EF4-FFF2-40B4-BE49-F238E27FC236}">
                <a16:creationId xmlns:a16="http://schemas.microsoft.com/office/drawing/2014/main" id="{A96054B3-D816-7E1E-799E-CB76E9CC6EA6}"/>
              </a:ext>
            </a:extLst>
          </p:cNvPr>
          <p:cNvPicPr>
            <a:picLocks noChangeAspect="1"/>
          </p:cNvPicPr>
          <p:nvPr/>
        </p:nvPicPr>
        <p:blipFill>
          <a:blip r:embed="rId2"/>
          <a:stretch>
            <a:fillRect/>
          </a:stretch>
        </p:blipFill>
        <p:spPr>
          <a:xfrm>
            <a:off x="3429996" y="3520484"/>
            <a:ext cx="5076825" cy="2305050"/>
          </a:xfrm>
          <a:prstGeom prst="rect">
            <a:avLst/>
          </a:prstGeom>
        </p:spPr>
      </p:pic>
    </p:spTree>
    <p:extLst>
      <p:ext uri="{BB962C8B-B14F-4D97-AF65-F5344CB8AC3E}">
        <p14:creationId xmlns:p14="http://schemas.microsoft.com/office/powerpoint/2010/main" val="640412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5D9DBD-74F8-85C5-061A-E8AB5E5C909D}"/>
              </a:ext>
            </a:extLst>
          </p:cNvPr>
          <p:cNvSpPr txBox="1"/>
          <p:nvPr/>
        </p:nvSpPr>
        <p:spPr>
          <a:xfrm>
            <a:off x="191385" y="318978"/>
            <a:ext cx="11632019" cy="4031873"/>
          </a:xfrm>
          <a:prstGeom prst="rect">
            <a:avLst/>
          </a:prstGeom>
          <a:noFill/>
        </p:spPr>
        <p:txBody>
          <a:bodyPr wrap="square">
            <a:spAutoFit/>
          </a:bodyPr>
          <a:lstStyle/>
          <a:p>
            <a:r>
              <a:rPr lang="en-GB" sz="2000" b="1" dirty="0">
                <a:solidFill>
                  <a:srgbClr val="FF0000"/>
                </a:solidFill>
              </a:rPr>
              <a:t>Cumulative weights to choose items from the list with different probability:</a:t>
            </a:r>
          </a:p>
          <a:p>
            <a:endParaRPr lang="en-GB" sz="2000" b="1" dirty="0">
              <a:solidFill>
                <a:srgbClr val="FF0000"/>
              </a:solidFill>
            </a:endParaRPr>
          </a:p>
          <a:p>
            <a:r>
              <a:rPr lang="en-GB" dirty="0"/>
              <a:t>To make selections according to the cumulative weights, use the </a:t>
            </a:r>
            <a:r>
              <a:rPr lang="en-GB" dirty="0" err="1"/>
              <a:t>cum_weights</a:t>
            </a:r>
            <a:r>
              <a:rPr lang="en-GB" dirty="0"/>
              <a:t> parameter.</a:t>
            </a:r>
          </a:p>
          <a:p>
            <a:endParaRPr lang="en-GB" dirty="0"/>
          </a:p>
          <a:p>
            <a:r>
              <a:rPr lang="en-GB" dirty="0"/>
              <a:t>Note: Python converts the relative weights to cumulative weights before making selections. So, I suggest you pass cumulative weights to saves time and extra work.</a:t>
            </a:r>
          </a:p>
          <a:p>
            <a:endParaRPr lang="en-GB" dirty="0"/>
          </a:p>
          <a:p>
            <a:r>
              <a:rPr lang="en-GB" dirty="0"/>
              <a:t>he cumulative weight of each element is determined by using the following formula.</a:t>
            </a:r>
          </a:p>
          <a:p>
            <a:endParaRPr lang="en-GB" dirty="0"/>
          </a:p>
          <a:p>
            <a:r>
              <a:rPr lang="en-GB" b="1" dirty="0" err="1"/>
              <a:t>cum_weight</a:t>
            </a:r>
            <a:r>
              <a:rPr lang="en-GB" b="1" dirty="0"/>
              <a:t>= Weight of previous element + own weight</a:t>
            </a:r>
          </a:p>
          <a:p>
            <a:endParaRPr lang="en-GB" dirty="0"/>
          </a:p>
          <a:p>
            <a:r>
              <a:rPr lang="en-GB" dirty="0"/>
              <a:t>For example, the relative weights [5, 10, 15, 20] are equivalent to the cumulative weights [5, 15, 30, 50].</a:t>
            </a:r>
          </a:p>
          <a:p>
            <a:endParaRPr lang="en-GB" dirty="0"/>
          </a:p>
          <a:p>
            <a:r>
              <a:rPr lang="en-GB" dirty="0"/>
              <a:t>Let’s see how to use cumulative weights to choose 4 elements from a list with different probability.</a:t>
            </a:r>
          </a:p>
        </p:txBody>
      </p:sp>
    </p:spTree>
    <p:extLst>
      <p:ext uri="{BB962C8B-B14F-4D97-AF65-F5344CB8AC3E}">
        <p14:creationId xmlns:p14="http://schemas.microsoft.com/office/powerpoint/2010/main" val="2693997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C51878-CE1C-229B-FA3A-5EF0A6B8D86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284FAB7-70B9-6F18-94D1-6EEB5DB1608C}"/>
              </a:ext>
            </a:extLst>
          </p:cNvPr>
          <p:cNvPicPr>
            <a:picLocks noChangeAspect="1"/>
          </p:cNvPicPr>
          <p:nvPr/>
        </p:nvPicPr>
        <p:blipFill>
          <a:blip r:embed="rId2"/>
          <a:stretch>
            <a:fillRect/>
          </a:stretch>
        </p:blipFill>
        <p:spPr>
          <a:xfrm>
            <a:off x="643467" y="1547876"/>
            <a:ext cx="10905066" cy="376224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48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F7618-5584-6F74-0CF8-38AD4A11B6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3E8D768-B853-BC45-525F-CDEDD5634630}"/>
              </a:ext>
            </a:extLst>
          </p:cNvPr>
          <p:cNvSpPr txBox="1"/>
          <p:nvPr/>
        </p:nvSpPr>
        <p:spPr>
          <a:xfrm>
            <a:off x="138223" y="751344"/>
            <a:ext cx="11802140" cy="3693319"/>
          </a:xfrm>
          <a:prstGeom prst="rect">
            <a:avLst/>
          </a:prstGeom>
          <a:noFill/>
        </p:spPr>
        <p:txBody>
          <a:bodyPr wrap="square">
            <a:spAutoFit/>
          </a:bodyPr>
          <a:lstStyle/>
          <a:p>
            <a:r>
              <a:rPr lang="en-GB" sz="2000" b="1" dirty="0">
                <a:solidFill>
                  <a:srgbClr val="FF0000"/>
                </a:solidFill>
              </a:rPr>
              <a:t>Get and Set the state of random Generator</a:t>
            </a:r>
          </a:p>
          <a:p>
            <a:r>
              <a:rPr lang="en-GB" dirty="0"/>
              <a:t>The random module has two functions: </a:t>
            </a:r>
            <a:r>
              <a:rPr lang="en-GB" dirty="0" err="1"/>
              <a:t>random.getstate</a:t>
            </a:r>
            <a:r>
              <a:rPr lang="en-GB" dirty="0"/>
              <a:t>() and </a:t>
            </a:r>
            <a:r>
              <a:rPr lang="en-GB" dirty="0" err="1"/>
              <a:t>random.setstate</a:t>
            </a:r>
            <a:r>
              <a:rPr lang="en-GB" dirty="0"/>
              <a:t>() to capture the random generator's current internal state. Using these functions, we can generate the same random numbers or sequence of data.</a:t>
            </a:r>
          </a:p>
          <a:p>
            <a:endParaRPr lang="en-GB" dirty="0"/>
          </a:p>
          <a:p>
            <a:r>
              <a:rPr lang="en-GB" b="1" dirty="0" err="1">
                <a:solidFill>
                  <a:srgbClr val="FF0000"/>
                </a:solidFill>
              </a:rPr>
              <a:t>random.getstate</a:t>
            </a:r>
            <a:r>
              <a:rPr lang="en-GB" b="1" dirty="0">
                <a:solidFill>
                  <a:srgbClr val="FF0000"/>
                </a:solidFill>
              </a:rPr>
              <a:t>()</a:t>
            </a:r>
          </a:p>
          <a:p>
            <a:r>
              <a:rPr lang="en-GB" dirty="0"/>
              <a:t>The </a:t>
            </a:r>
            <a:r>
              <a:rPr lang="en-GB" dirty="0" err="1"/>
              <a:t>getstate</a:t>
            </a:r>
            <a:r>
              <a:rPr lang="en-GB" dirty="0"/>
              <a:t>() function returns a tuple object by capturing the current internal state of the random generator. We can pass this state to the </a:t>
            </a:r>
            <a:r>
              <a:rPr lang="en-GB" dirty="0" err="1"/>
              <a:t>setstate</a:t>
            </a:r>
            <a:r>
              <a:rPr lang="en-GB" dirty="0"/>
              <a:t>() method to restore this state as a current state.</a:t>
            </a:r>
          </a:p>
          <a:p>
            <a:endParaRPr lang="en-GB" dirty="0"/>
          </a:p>
          <a:p>
            <a:r>
              <a:rPr lang="en-GB" b="1" dirty="0" err="1">
                <a:solidFill>
                  <a:srgbClr val="FF0000"/>
                </a:solidFill>
              </a:rPr>
              <a:t>random.setstate</a:t>
            </a:r>
            <a:r>
              <a:rPr lang="en-GB" b="1" dirty="0">
                <a:solidFill>
                  <a:srgbClr val="FF0000"/>
                </a:solidFill>
              </a:rPr>
              <a:t>(state)</a:t>
            </a:r>
          </a:p>
          <a:p>
            <a:r>
              <a:rPr lang="en-GB" dirty="0"/>
              <a:t>The </a:t>
            </a:r>
            <a:r>
              <a:rPr lang="en-GB" dirty="0" err="1"/>
              <a:t>setstate</a:t>
            </a:r>
            <a:r>
              <a:rPr lang="en-GB" dirty="0"/>
              <a:t>() function restores the random generator's internal state to the state object passed to it.</a:t>
            </a:r>
          </a:p>
          <a:p>
            <a:endParaRPr lang="en-GB" dirty="0"/>
          </a:p>
          <a:p>
            <a:r>
              <a:rPr lang="en-GB" b="1" dirty="0">
                <a:solidFill>
                  <a:srgbClr val="FF0000"/>
                </a:solidFill>
              </a:rPr>
              <a:t>Note: </a:t>
            </a:r>
            <a:r>
              <a:rPr lang="en-GB" dirty="0"/>
              <a:t>By changing the state to the previous state, we can get the same random data. For example, If you want to get the same sample items again, you can use these functions.</a:t>
            </a:r>
          </a:p>
        </p:txBody>
      </p:sp>
      <p:sp>
        <p:nvSpPr>
          <p:cNvPr id="6" name="TextBox 5">
            <a:extLst>
              <a:ext uri="{FF2B5EF4-FFF2-40B4-BE49-F238E27FC236}">
                <a16:creationId xmlns:a16="http://schemas.microsoft.com/office/drawing/2014/main" id="{B2350F1E-76EF-B61D-7945-A82A6B20BD71}"/>
              </a:ext>
            </a:extLst>
          </p:cNvPr>
          <p:cNvSpPr txBox="1"/>
          <p:nvPr/>
        </p:nvSpPr>
        <p:spPr>
          <a:xfrm>
            <a:off x="138223" y="5072306"/>
            <a:ext cx="11687840" cy="923330"/>
          </a:xfrm>
          <a:prstGeom prst="rect">
            <a:avLst/>
          </a:prstGeom>
          <a:noFill/>
        </p:spPr>
        <p:txBody>
          <a:bodyPr wrap="square">
            <a:spAutoFit/>
          </a:bodyPr>
          <a:lstStyle/>
          <a:p>
            <a:r>
              <a:rPr lang="en-GB" b="1" dirty="0">
                <a:solidFill>
                  <a:srgbClr val="FF0000"/>
                </a:solidFill>
              </a:rPr>
              <a:t>Example</a:t>
            </a:r>
          </a:p>
          <a:p>
            <a:r>
              <a:rPr lang="en-GB" dirty="0"/>
              <a:t>If you get a previous state and restore it, you can reproduce the same random data repeatedly. Let see the example now to get and set the state of a random generator in Python.</a:t>
            </a:r>
          </a:p>
        </p:txBody>
      </p:sp>
    </p:spTree>
    <p:extLst>
      <p:ext uri="{BB962C8B-B14F-4D97-AF65-F5344CB8AC3E}">
        <p14:creationId xmlns:p14="http://schemas.microsoft.com/office/powerpoint/2010/main" val="5251482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8F71A-5DCF-9532-D8BC-24C23356B3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32E225-D6EC-F2B3-6999-FD21A25B8F81}"/>
              </a:ext>
            </a:extLst>
          </p:cNvPr>
          <p:cNvSpPr txBox="1"/>
          <p:nvPr/>
        </p:nvSpPr>
        <p:spPr>
          <a:xfrm>
            <a:off x="847061" y="224688"/>
            <a:ext cx="9881190" cy="369332"/>
          </a:xfrm>
          <a:prstGeom prst="rect">
            <a:avLst/>
          </a:prstGeom>
          <a:noFill/>
        </p:spPr>
        <p:txBody>
          <a:bodyPr wrap="square">
            <a:spAutoFit/>
          </a:bodyPr>
          <a:lstStyle/>
          <a:p>
            <a:r>
              <a:rPr lang="en-GB" b="1" dirty="0">
                <a:solidFill>
                  <a:srgbClr val="FF0000"/>
                </a:solidFill>
              </a:rPr>
              <a:t>Choose a single element form list with different probability</a:t>
            </a:r>
          </a:p>
        </p:txBody>
      </p:sp>
      <p:pic>
        <p:nvPicPr>
          <p:cNvPr id="5" name="Picture 4">
            <a:extLst>
              <a:ext uri="{FF2B5EF4-FFF2-40B4-BE49-F238E27FC236}">
                <a16:creationId xmlns:a16="http://schemas.microsoft.com/office/drawing/2014/main" id="{7E835191-09D8-A440-0DC1-FA20197E7B0C}"/>
              </a:ext>
            </a:extLst>
          </p:cNvPr>
          <p:cNvPicPr>
            <a:picLocks noChangeAspect="1"/>
          </p:cNvPicPr>
          <p:nvPr/>
        </p:nvPicPr>
        <p:blipFill>
          <a:blip r:embed="rId2"/>
          <a:stretch>
            <a:fillRect/>
          </a:stretch>
        </p:blipFill>
        <p:spPr>
          <a:xfrm>
            <a:off x="847061" y="846728"/>
            <a:ext cx="8039100" cy="3590925"/>
          </a:xfrm>
          <a:prstGeom prst="rect">
            <a:avLst/>
          </a:prstGeom>
        </p:spPr>
      </p:pic>
      <p:sp>
        <p:nvSpPr>
          <p:cNvPr id="7" name="TextBox 6">
            <a:extLst>
              <a:ext uri="{FF2B5EF4-FFF2-40B4-BE49-F238E27FC236}">
                <a16:creationId xmlns:a16="http://schemas.microsoft.com/office/drawing/2014/main" id="{8E49241A-7696-846D-42E0-71B50759CF2E}"/>
              </a:ext>
            </a:extLst>
          </p:cNvPr>
          <p:cNvSpPr txBox="1"/>
          <p:nvPr/>
        </p:nvSpPr>
        <p:spPr>
          <a:xfrm>
            <a:off x="389860" y="5147286"/>
            <a:ext cx="9881189" cy="369332"/>
          </a:xfrm>
          <a:prstGeom prst="rect">
            <a:avLst/>
          </a:prstGeom>
          <a:noFill/>
        </p:spPr>
        <p:txBody>
          <a:bodyPr wrap="square">
            <a:spAutoFit/>
          </a:bodyPr>
          <a:lstStyle/>
          <a:p>
            <a:r>
              <a:rPr lang="en-GB" b="1" dirty="0">
                <a:solidFill>
                  <a:srgbClr val="FF0000"/>
                </a:solidFill>
              </a:rPr>
              <a:t>Note:</a:t>
            </a:r>
            <a:r>
              <a:rPr lang="en-GB" dirty="0"/>
              <a:t> we got “Jon” 3 times in the result because it has the highest probability of being selected</a:t>
            </a:r>
          </a:p>
        </p:txBody>
      </p:sp>
    </p:spTree>
    <p:extLst>
      <p:ext uri="{BB962C8B-B14F-4D97-AF65-F5344CB8AC3E}">
        <p14:creationId xmlns:p14="http://schemas.microsoft.com/office/powerpoint/2010/main" val="2794360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A4DFF-8631-B02B-A687-9A7D2FD881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D9A616-FD94-E536-DCC5-787B62DE1B9B}"/>
              </a:ext>
            </a:extLst>
          </p:cNvPr>
          <p:cNvSpPr txBox="1"/>
          <p:nvPr/>
        </p:nvSpPr>
        <p:spPr>
          <a:xfrm>
            <a:off x="116957" y="212652"/>
            <a:ext cx="11748977" cy="1197764"/>
          </a:xfrm>
          <a:prstGeom prst="rect">
            <a:avLst/>
          </a:prstGeom>
          <a:noFill/>
        </p:spPr>
        <p:txBody>
          <a:bodyPr wrap="square">
            <a:spAutoFit/>
          </a:bodyPr>
          <a:lstStyle/>
          <a:p>
            <a:pPr algn="l">
              <a:spcBef>
                <a:spcPts val="2250"/>
              </a:spcBef>
              <a:spcAft>
                <a:spcPts val="1875"/>
              </a:spcAft>
              <a:buNone/>
            </a:pPr>
            <a:r>
              <a:rPr lang="en-US" sz="2000" b="1" i="0" dirty="0">
                <a:solidFill>
                  <a:srgbClr val="FF0000"/>
                </a:solidFill>
                <a:effectLst/>
                <a:latin typeface="Inter-Bold"/>
              </a:rPr>
              <a:t>Probability of getting 6 or more heads from 10 spins</a:t>
            </a:r>
          </a:p>
          <a:p>
            <a:pPr algn="l">
              <a:spcAft>
                <a:spcPts val="1500"/>
              </a:spcAft>
            </a:pPr>
            <a:r>
              <a:rPr lang="en-US" b="0" i="0" dirty="0">
                <a:solidFill>
                  <a:srgbClr val="222222"/>
                </a:solidFill>
                <a:effectLst/>
                <a:latin typeface="Inter-Regular"/>
              </a:rPr>
              <a:t>Use the cumulative weights to set the probability of getting the head of a coin to 0.61, and the tail of a coin to 0.39 (1 – 0.61 = 0.39)</a:t>
            </a:r>
          </a:p>
        </p:txBody>
      </p:sp>
      <p:pic>
        <p:nvPicPr>
          <p:cNvPr id="5" name="Picture 4">
            <a:extLst>
              <a:ext uri="{FF2B5EF4-FFF2-40B4-BE49-F238E27FC236}">
                <a16:creationId xmlns:a16="http://schemas.microsoft.com/office/drawing/2014/main" id="{2981E316-A7B4-145B-D6C9-8D7B00A7692A}"/>
              </a:ext>
            </a:extLst>
          </p:cNvPr>
          <p:cNvPicPr>
            <a:picLocks noChangeAspect="1"/>
          </p:cNvPicPr>
          <p:nvPr/>
        </p:nvPicPr>
        <p:blipFill>
          <a:blip r:embed="rId2"/>
          <a:stretch>
            <a:fillRect/>
          </a:stretch>
        </p:blipFill>
        <p:spPr>
          <a:xfrm>
            <a:off x="1595437" y="1423987"/>
            <a:ext cx="9001125" cy="4010025"/>
          </a:xfrm>
          <a:prstGeom prst="rect">
            <a:avLst/>
          </a:prstGeom>
        </p:spPr>
      </p:pic>
    </p:spTree>
    <p:extLst>
      <p:ext uri="{BB962C8B-B14F-4D97-AF65-F5344CB8AC3E}">
        <p14:creationId xmlns:p14="http://schemas.microsoft.com/office/powerpoint/2010/main" val="3822649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7D6950-EC73-5D40-49C7-3D9DFCECDBC0}"/>
              </a:ext>
            </a:extLst>
          </p:cNvPr>
          <p:cNvSpPr txBox="1"/>
          <p:nvPr/>
        </p:nvSpPr>
        <p:spPr>
          <a:xfrm>
            <a:off x="212651" y="159489"/>
            <a:ext cx="11770242" cy="1474763"/>
          </a:xfrm>
          <a:prstGeom prst="rect">
            <a:avLst/>
          </a:prstGeom>
          <a:noFill/>
        </p:spPr>
        <p:txBody>
          <a:bodyPr wrap="square">
            <a:spAutoFit/>
          </a:bodyPr>
          <a:lstStyle/>
          <a:p>
            <a:pPr algn="l">
              <a:spcBef>
                <a:spcPts val="2250"/>
              </a:spcBef>
              <a:spcAft>
                <a:spcPts val="1875"/>
              </a:spcAft>
              <a:buNone/>
            </a:pPr>
            <a:r>
              <a:rPr lang="en-US" sz="2000" b="1" i="0" dirty="0">
                <a:solidFill>
                  <a:srgbClr val="FF0000"/>
                </a:solidFill>
                <a:effectLst/>
                <a:latin typeface="Inter-Bold"/>
              </a:rPr>
              <a:t>Generate weighted random numbers</a:t>
            </a:r>
          </a:p>
          <a:p>
            <a:pPr algn="l">
              <a:spcAft>
                <a:spcPts val="1500"/>
              </a:spcAft>
            </a:pPr>
            <a:r>
              <a:rPr lang="en-US" b="0" i="0" dirty="0">
                <a:solidFill>
                  <a:srgbClr val="222222"/>
                </a:solidFill>
                <a:effectLst/>
                <a:latin typeface="Inter-Regular"/>
              </a:rPr>
              <a:t>Given a </a:t>
            </a:r>
            <a:r>
              <a:rPr lang="en-US" b="1" i="0" dirty="0">
                <a:solidFill>
                  <a:srgbClr val="222222"/>
                </a:solidFill>
                <a:effectLst/>
                <a:latin typeface="Inter-Regular"/>
              </a:rPr>
              <a:t>range of integers</a:t>
            </a:r>
            <a:r>
              <a:rPr lang="en-US" b="0" i="0" dirty="0">
                <a:solidFill>
                  <a:srgbClr val="222222"/>
                </a:solidFill>
                <a:effectLst/>
                <a:latin typeface="Inter-Regular"/>
              </a:rPr>
              <a:t>, we want to generate five </a:t>
            </a:r>
            <a:r>
              <a:rPr lang="en-US" b="0" i="0" u="sng" dirty="0">
                <a:solidFill>
                  <a:srgbClr val="1E69DE"/>
                </a:solidFill>
                <a:effectLst/>
                <a:latin typeface="Inter-Regular"/>
                <a:hlinkClick r:id="rId2"/>
              </a:rPr>
              <a:t>random numbers</a:t>
            </a:r>
            <a:r>
              <a:rPr lang="en-US" b="0" i="0" dirty="0">
                <a:solidFill>
                  <a:srgbClr val="222222"/>
                </a:solidFill>
                <a:effectLst/>
                <a:latin typeface="Inter-Regular"/>
              </a:rPr>
              <a:t> based on the weight. We need to specify the probability/weight for each number to be selected. Let’s see how to generate random numbers with a given (numerical) distribution with different probability</a:t>
            </a:r>
          </a:p>
        </p:txBody>
      </p:sp>
      <p:pic>
        <p:nvPicPr>
          <p:cNvPr id="7" name="Picture 6">
            <a:extLst>
              <a:ext uri="{FF2B5EF4-FFF2-40B4-BE49-F238E27FC236}">
                <a16:creationId xmlns:a16="http://schemas.microsoft.com/office/drawing/2014/main" id="{61ECFA09-DB62-136C-4DC7-4F0B8AE3C71C}"/>
              </a:ext>
            </a:extLst>
          </p:cNvPr>
          <p:cNvPicPr>
            <a:picLocks noChangeAspect="1"/>
          </p:cNvPicPr>
          <p:nvPr/>
        </p:nvPicPr>
        <p:blipFill>
          <a:blip r:embed="rId3"/>
          <a:stretch>
            <a:fillRect/>
          </a:stretch>
        </p:blipFill>
        <p:spPr>
          <a:xfrm>
            <a:off x="1119187" y="1885950"/>
            <a:ext cx="9953625" cy="3086100"/>
          </a:xfrm>
          <a:prstGeom prst="rect">
            <a:avLst/>
          </a:prstGeom>
        </p:spPr>
      </p:pic>
    </p:spTree>
    <p:extLst>
      <p:ext uri="{BB962C8B-B14F-4D97-AF65-F5344CB8AC3E}">
        <p14:creationId xmlns:p14="http://schemas.microsoft.com/office/powerpoint/2010/main" val="2567975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BFC3E8-7DD2-0E80-E2B5-F3102284041D}"/>
              </a:ext>
            </a:extLst>
          </p:cNvPr>
          <p:cNvSpPr txBox="1"/>
          <p:nvPr/>
        </p:nvSpPr>
        <p:spPr>
          <a:xfrm>
            <a:off x="138223" y="138224"/>
            <a:ext cx="11834037" cy="2923877"/>
          </a:xfrm>
          <a:prstGeom prst="rect">
            <a:avLst/>
          </a:prstGeom>
          <a:noFill/>
        </p:spPr>
        <p:txBody>
          <a:bodyPr wrap="square">
            <a:spAutoFit/>
          </a:bodyPr>
          <a:lstStyle/>
          <a:p>
            <a:endParaRPr lang="en-GB" dirty="0"/>
          </a:p>
          <a:p>
            <a:r>
              <a:rPr lang="en-GB" sz="2000" b="1" dirty="0">
                <a:solidFill>
                  <a:srgbClr val="FF0000"/>
                </a:solidFill>
              </a:rPr>
              <a:t>Points to remember before implementing weighted random choices:</a:t>
            </a:r>
          </a:p>
          <a:p>
            <a:endParaRPr lang="en-GB" sz="2000" b="1" dirty="0">
              <a:solidFill>
                <a:srgbClr val="FF0000"/>
              </a:solidFill>
            </a:endParaRPr>
          </a:p>
          <a:p>
            <a:pPr marL="285750" indent="-285750">
              <a:buFont typeface="Wingdings" panose="05000000000000000000" pitchFamily="2" charset="2"/>
              <a:buChar char="q"/>
            </a:pPr>
            <a:r>
              <a:rPr lang="en-GB" dirty="0"/>
              <a:t>If you don’t specify the relative or cumulative weight, the </a:t>
            </a:r>
            <a:r>
              <a:rPr lang="en-GB" dirty="0" err="1"/>
              <a:t>random.choices</a:t>
            </a:r>
            <a:r>
              <a:rPr lang="en-GB" dirty="0"/>
              <a:t>() will choose elements with equal probability.</a:t>
            </a:r>
          </a:p>
          <a:p>
            <a:pPr marL="285750" indent="-285750">
              <a:buFont typeface="Wingdings" panose="05000000000000000000" pitchFamily="2" charset="2"/>
              <a:buChar char="q"/>
            </a:pPr>
            <a:r>
              <a:rPr lang="en-GB" dirty="0"/>
              <a:t>The specified weights sequence must be of the same length as the population sequence.</a:t>
            </a:r>
          </a:p>
          <a:p>
            <a:pPr marL="285750" indent="-285750">
              <a:buFont typeface="Wingdings" panose="05000000000000000000" pitchFamily="2" charset="2"/>
              <a:buChar char="q"/>
            </a:pPr>
            <a:r>
              <a:rPr lang="en-GB" dirty="0"/>
              <a:t>Don’t specify relative weights and cumulative weight at the same time to avoid Type Error (</a:t>
            </a:r>
            <a:r>
              <a:rPr lang="en-GB" dirty="0" err="1"/>
              <a:t>TypeError</a:t>
            </a:r>
            <a:r>
              <a:rPr lang="en-GB" dirty="0"/>
              <a:t>: Cannot specify both weights and cumulative weights).</a:t>
            </a:r>
          </a:p>
          <a:p>
            <a:pPr marL="285750" indent="-285750">
              <a:buFont typeface="Wingdings" panose="05000000000000000000" pitchFamily="2" charset="2"/>
              <a:buChar char="q"/>
            </a:pPr>
            <a:r>
              <a:rPr lang="en-GB" dirty="0"/>
              <a:t>You can specify The weights or </a:t>
            </a:r>
            <a:r>
              <a:rPr lang="en-GB" dirty="0" err="1"/>
              <a:t>cum_weights</a:t>
            </a:r>
            <a:r>
              <a:rPr lang="en-GB" dirty="0"/>
              <a:t> only as integers, floats, and fractions but excludes decimals.</a:t>
            </a:r>
          </a:p>
          <a:p>
            <a:pPr marL="285750" indent="-285750">
              <a:buFont typeface="Wingdings" panose="05000000000000000000" pitchFamily="2" charset="2"/>
              <a:buChar char="q"/>
            </a:pPr>
            <a:r>
              <a:rPr lang="en-GB" dirty="0"/>
              <a:t>Weights must be non-negative.</a:t>
            </a:r>
          </a:p>
        </p:txBody>
      </p:sp>
    </p:spTree>
    <p:extLst>
      <p:ext uri="{BB962C8B-B14F-4D97-AF65-F5344CB8AC3E}">
        <p14:creationId xmlns:p14="http://schemas.microsoft.com/office/powerpoint/2010/main" val="3541461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ED41BE-F3BC-63DC-11A7-A34985561FB7}"/>
              </a:ext>
            </a:extLst>
          </p:cNvPr>
          <p:cNvSpPr txBox="1"/>
          <p:nvPr/>
        </p:nvSpPr>
        <p:spPr>
          <a:xfrm>
            <a:off x="138223" y="474345"/>
            <a:ext cx="11568224" cy="4524315"/>
          </a:xfrm>
          <a:prstGeom prst="rect">
            <a:avLst/>
          </a:prstGeom>
          <a:noFill/>
        </p:spPr>
        <p:txBody>
          <a:bodyPr wrap="square">
            <a:spAutoFit/>
          </a:bodyPr>
          <a:lstStyle/>
          <a:p>
            <a:r>
              <a:rPr lang="en-GB" b="1" dirty="0" err="1">
                <a:solidFill>
                  <a:srgbClr val="FF0000"/>
                </a:solidFill>
              </a:rPr>
              <a:t>Numpy’s</a:t>
            </a:r>
            <a:r>
              <a:rPr lang="en-GB" b="1" dirty="0">
                <a:solidFill>
                  <a:srgbClr val="FF0000"/>
                </a:solidFill>
              </a:rPr>
              <a:t> </a:t>
            </a:r>
            <a:r>
              <a:rPr lang="en-GB" b="1" dirty="0" err="1">
                <a:solidFill>
                  <a:srgbClr val="FF0000"/>
                </a:solidFill>
              </a:rPr>
              <a:t>random.choice</a:t>
            </a:r>
            <a:r>
              <a:rPr lang="en-GB" b="1" dirty="0">
                <a:solidFill>
                  <a:srgbClr val="FF0000"/>
                </a:solidFill>
              </a:rPr>
              <a:t>() to choose elements from the list with different probability</a:t>
            </a:r>
          </a:p>
          <a:p>
            <a:r>
              <a:rPr lang="en-GB" dirty="0"/>
              <a:t>If you are using Python version less than 3.6, you can use the NumPy library to make weighted random choices. Install </a:t>
            </a:r>
            <a:r>
              <a:rPr lang="en-GB" dirty="0" err="1"/>
              <a:t>numpy</a:t>
            </a:r>
            <a:r>
              <a:rPr lang="en-GB" dirty="0"/>
              <a:t> using a pip install </a:t>
            </a:r>
            <a:r>
              <a:rPr lang="en-GB" dirty="0" err="1"/>
              <a:t>numpy</a:t>
            </a:r>
            <a:r>
              <a:rPr lang="en-GB" dirty="0"/>
              <a:t>.</a:t>
            </a:r>
          </a:p>
          <a:p>
            <a:endParaRPr lang="en-GB" dirty="0"/>
          </a:p>
          <a:p>
            <a:r>
              <a:rPr lang="en-GB" dirty="0"/>
              <a:t>Using a </a:t>
            </a:r>
            <a:r>
              <a:rPr lang="en-GB" dirty="0" err="1"/>
              <a:t>numpy.random.choice</a:t>
            </a:r>
            <a:r>
              <a:rPr lang="en-GB" dirty="0"/>
              <a:t>() you can specify the probability distribution.</a:t>
            </a:r>
          </a:p>
          <a:p>
            <a:endParaRPr lang="en-GB" dirty="0"/>
          </a:p>
          <a:p>
            <a:r>
              <a:rPr lang="en-GB" dirty="0" err="1"/>
              <a:t>numpy.random.choice</a:t>
            </a:r>
            <a:r>
              <a:rPr lang="en-GB" dirty="0"/>
              <a:t>(a, size=None, replace=True, p=None)</a:t>
            </a:r>
          </a:p>
          <a:p>
            <a:endParaRPr lang="en-GB" dirty="0"/>
          </a:p>
          <a:p>
            <a:pPr marL="285750" indent="-285750">
              <a:buFont typeface="Wingdings" panose="05000000000000000000" pitchFamily="2" charset="2"/>
              <a:buChar char="q"/>
            </a:pPr>
            <a:r>
              <a:rPr lang="en-GB" dirty="0">
                <a:solidFill>
                  <a:srgbClr val="FF0000"/>
                </a:solidFill>
              </a:rPr>
              <a:t>a:</a:t>
            </a:r>
            <a:r>
              <a:rPr lang="en-GB" dirty="0"/>
              <a:t> It is the population from which you want to choose elements. for example, list.</a:t>
            </a:r>
          </a:p>
          <a:p>
            <a:pPr marL="285750" indent="-285750">
              <a:buFont typeface="Wingdings" panose="05000000000000000000" pitchFamily="2" charset="2"/>
              <a:buChar char="q"/>
            </a:pPr>
            <a:r>
              <a:rPr lang="en-GB" dirty="0">
                <a:solidFill>
                  <a:srgbClr val="FF0000"/>
                </a:solidFill>
              </a:rPr>
              <a:t>size:</a:t>
            </a:r>
            <a:r>
              <a:rPr lang="en-GB" dirty="0"/>
              <a:t> It is nothing but the number of elements you want to choose.</a:t>
            </a:r>
          </a:p>
          <a:p>
            <a:pPr marL="285750" indent="-285750">
              <a:buFont typeface="Wingdings" panose="05000000000000000000" pitchFamily="2" charset="2"/>
              <a:buChar char="q"/>
            </a:pPr>
            <a:r>
              <a:rPr lang="en-GB" dirty="0">
                <a:solidFill>
                  <a:srgbClr val="FF0000"/>
                </a:solidFill>
              </a:rPr>
              <a:t>p:</a:t>
            </a:r>
            <a:r>
              <a:rPr lang="en-GB" dirty="0"/>
              <a:t> It Used to specify the probability for each element to be selected.</a:t>
            </a:r>
          </a:p>
          <a:p>
            <a:endParaRPr lang="en-GB" dirty="0"/>
          </a:p>
          <a:p>
            <a:r>
              <a:rPr lang="en-GB" b="1" dirty="0">
                <a:solidFill>
                  <a:srgbClr val="FF0000"/>
                </a:solidFill>
              </a:rPr>
              <a:t>Note: </a:t>
            </a:r>
            <a:r>
              <a:rPr lang="en-GB" dirty="0"/>
              <a:t>Probabilities must sum to 1, i.e., when you specify probability weights for each element, the sum of all weights must be 1.</a:t>
            </a:r>
          </a:p>
          <a:p>
            <a:endParaRPr lang="en-GB" b="1" dirty="0">
              <a:solidFill>
                <a:srgbClr val="FF0000"/>
              </a:solidFill>
            </a:endParaRPr>
          </a:p>
          <a:p>
            <a:r>
              <a:rPr lang="en-GB" b="1" dirty="0">
                <a:solidFill>
                  <a:srgbClr val="FF0000"/>
                </a:solidFill>
              </a:rPr>
              <a:t>Example:</a:t>
            </a:r>
          </a:p>
        </p:txBody>
      </p:sp>
    </p:spTree>
    <p:extLst>
      <p:ext uri="{BB962C8B-B14F-4D97-AF65-F5344CB8AC3E}">
        <p14:creationId xmlns:p14="http://schemas.microsoft.com/office/powerpoint/2010/main" val="844264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00D00D-820D-2047-17A1-46AE775A33FB}"/>
              </a:ext>
            </a:extLst>
          </p:cNvPr>
          <p:cNvPicPr>
            <a:picLocks noChangeAspect="1"/>
          </p:cNvPicPr>
          <p:nvPr/>
        </p:nvPicPr>
        <p:blipFill>
          <a:blip r:embed="rId2"/>
          <a:stretch>
            <a:fillRect/>
          </a:stretch>
        </p:blipFill>
        <p:spPr>
          <a:xfrm>
            <a:off x="643467" y="1220724"/>
            <a:ext cx="10905066" cy="441655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7337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C53824-1B08-0791-806A-A5B1A43EA339}"/>
              </a:ext>
            </a:extLst>
          </p:cNvPr>
          <p:cNvSpPr txBox="1"/>
          <p:nvPr/>
        </p:nvSpPr>
        <p:spPr>
          <a:xfrm>
            <a:off x="127591" y="223285"/>
            <a:ext cx="11770242" cy="461665"/>
          </a:xfrm>
          <a:prstGeom prst="rect">
            <a:avLst/>
          </a:prstGeom>
          <a:noFill/>
        </p:spPr>
        <p:txBody>
          <a:bodyPr wrap="square">
            <a:spAutoFit/>
          </a:bodyPr>
          <a:lstStyle/>
          <a:p>
            <a:r>
              <a:rPr lang="en-GB" sz="2400" b="1" dirty="0">
                <a:solidFill>
                  <a:srgbClr val="FF0000"/>
                </a:solidFill>
              </a:rPr>
              <a:t>Python </a:t>
            </a:r>
            <a:r>
              <a:rPr lang="en-GB" sz="2400" b="1" dirty="0" err="1">
                <a:solidFill>
                  <a:srgbClr val="FF0000"/>
                </a:solidFill>
              </a:rPr>
              <a:t>random.seed</a:t>
            </a:r>
            <a:r>
              <a:rPr lang="en-GB" sz="2400" b="1" dirty="0">
                <a:solidFill>
                  <a:srgbClr val="FF0000"/>
                </a:solidFill>
              </a:rPr>
              <a:t>() function to initialize the pseudo-random number generator</a:t>
            </a:r>
          </a:p>
        </p:txBody>
      </p:sp>
      <p:sp>
        <p:nvSpPr>
          <p:cNvPr id="9" name="TextBox 8">
            <a:extLst>
              <a:ext uri="{FF2B5EF4-FFF2-40B4-BE49-F238E27FC236}">
                <a16:creationId xmlns:a16="http://schemas.microsoft.com/office/drawing/2014/main" id="{AE15AFBE-76C5-BDC9-30FB-21C14B61255B}"/>
              </a:ext>
            </a:extLst>
          </p:cNvPr>
          <p:cNvSpPr txBox="1"/>
          <p:nvPr/>
        </p:nvSpPr>
        <p:spPr>
          <a:xfrm>
            <a:off x="340242" y="1541721"/>
            <a:ext cx="8806416" cy="3970318"/>
          </a:xfrm>
          <a:prstGeom prst="rect">
            <a:avLst/>
          </a:prstGeom>
          <a:noFill/>
        </p:spPr>
        <p:txBody>
          <a:bodyPr wrap="square">
            <a:spAutoFit/>
          </a:bodyPr>
          <a:lstStyle/>
          <a:p>
            <a:r>
              <a:rPr lang="en-GB" b="1" dirty="0">
                <a:solidFill>
                  <a:srgbClr val="FF0000"/>
                </a:solidFill>
              </a:rPr>
              <a:t>Table of contents</a:t>
            </a:r>
          </a:p>
          <a:p>
            <a:endParaRPr lang="en-GB" dirty="0"/>
          </a:p>
          <a:p>
            <a:pPr marL="285750" indent="-285750">
              <a:buFont typeface="Wingdings" panose="05000000000000000000" pitchFamily="2" charset="2"/>
              <a:buChar char="q"/>
            </a:pPr>
            <a:r>
              <a:rPr lang="en-GB" b="1" dirty="0"/>
              <a:t>What is a seed in a random generator?</a:t>
            </a:r>
          </a:p>
          <a:p>
            <a:pPr marL="285750" indent="-285750">
              <a:buFont typeface="Wingdings" panose="05000000000000000000" pitchFamily="2" charset="2"/>
              <a:buChar char="q"/>
            </a:pPr>
            <a:r>
              <a:rPr lang="en-GB" b="1" dirty="0"/>
              <a:t>Why and When to use the seed() function</a:t>
            </a:r>
          </a:p>
          <a:p>
            <a:pPr marL="285750" indent="-285750">
              <a:buFont typeface="Wingdings" panose="05000000000000000000" pitchFamily="2" charset="2"/>
              <a:buChar char="q"/>
            </a:pPr>
            <a:r>
              <a:rPr lang="en-GB" b="1" dirty="0"/>
              <a:t>How to use </a:t>
            </a:r>
            <a:r>
              <a:rPr lang="en-GB" b="1" dirty="0" err="1"/>
              <a:t>random.seed</a:t>
            </a:r>
            <a:r>
              <a:rPr lang="en-GB" b="1" dirty="0"/>
              <a:t>() function</a:t>
            </a:r>
          </a:p>
          <a:p>
            <a:pPr marL="285750" indent="-285750">
              <a:buFont typeface="Wingdings" panose="05000000000000000000" pitchFamily="2" charset="2"/>
              <a:buChar char="q"/>
            </a:pPr>
            <a:r>
              <a:rPr lang="en-GB" b="1" dirty="0"/>
              <a:t>Syntax of </a:t>
            </a:r>
            <a:r>
              <a:rPr lang="en-GB" b="1" dirty="0" err="1"/>
              <a:t>random.seed</a:t>
            </a:r>
            <a:r>
              <a:rPr lang="en-GB" b="1" dirty="0"/>
              <a:t>()</a:t>
            </a:r>
          </a:p>
          <a:p>
            <a:pPr marL="285750" indent="-285750">
              <a:buFont typeface="Wingdings" panose="05000000000000000000" pitchFamily="2" charset="2"/>
              <a:buChar char="q"/>
            </a:pPr>
            <a:r>
              <a:rPr lang="en-GB" b="1" dirty="0"/>
              <a:t>random seed() example to generate the same random number every time</a:t>
            </a:r>
          </a:p>
          <a:p>
            <a:pPr marL="285750" indent="-285750">
              <a:buFont typeface="Wingdings" panose="05000000000000000000" pitchFamily="2" charset="2"/>
              <a:buChar char="q"/>
            </a:pPr>
            <a:r>
              <a:rPr lang="en-GB" b="1" dirty="0"/>
              <a:t>Another Example</a:t>
            </a:r>
          </a:p>
          <a:p>
            <a:pPr marL="285750" indent="-285750">
              <a:buFont typeface="Wingdings" panose="05000000000000000000" pitchFamily="2" charset="2"/>
              <a:buChar char="q"/>
            </a:pPr>
            <a:r>
              <a:rPr lang="en-GB" b="1" dirty="0"/>
              <a:t>Set system time as a seed value instead of OS-specific randomness source</a:t>
            </a:r>
          </a:p>
          <a:p>
            <a:pPr marL="285750" indent="-285750">
              <a:buFont typeface="Wingdings" panose="05000000000000000000" pitchFamily="2" charset="2"/>
              <a:buChar char="q"/>
            </a:pPr>
            <a:r>
              <a:rPr lang="en-GB" b="1" dirty="0"/>
              <a:t>Get a seed value used by a random generator</a:t>
            </a:r>
          </a:p>
          <a:p>
            <a:pPr marL="285750" indent="-285750">
              <a:buFont typeface="Wingdings" panose="05000000000000000000" pitchFamily="2" charset="2"/>
              <a:buChar char="q"/>
            </a:pPr>
            <a:r>
              <a:rPr lang="en-GB" b="1" dirty="0"/>
              <a:t>Python random seed with </a:t>
            </a:r>
            <a:r>
              <a:rPr lang="en-GB" b="1" dirty="0" err="1"/>
              <a:t>randrange</a:t>
            </a:r>
            <a:endParaRPr lang="en-GB" b="1" dirty="0"/>
          </a:p>
          <a:p>
            <a:pPr marL="285750" indent="-285750">
              <a:buFont typeface="Wingdings" panose="05000000000000000000" pitchFamily="2" charset="2"/>
              <a:buChar char="q"/>
            </a:pPr>
            <a:r>
              <a:rPr lang="en-GB" b="1" dirty="0"/>
              <a:t>Use the Random seed and choice method together</a:t>
            </a:r>
          </a:p>
          <a:p>
            <a:pPr marL="285750" indent="-285750">
              <a:buFont typeface="Wingdings" panose="05000000000000000000" pitchFamily="2" charset="2"/>
              <a:buChar char="q"/>
            </a:pPr>
            <a:r>
              <a:rPr lang="en-GB" b="1" dirty="0"/>
              <a:t>Use random seed and sample function together</a:t>
            </a:r>
          </a:p>
          <a:p>
            <a:pPr marL="285750" indent="-285750">
              <a:buFont typeface="Wingdings" panose="05000000000000000000" pitchFamily="2" charset="2"/>
              <a:buChar char="q"/>
            </a:pPr>
            <a:r>
              <a:rPr lang="en-GB" b="1" dirty="0"/>
              <a:t>Use random seed and shuffle function together</a:t>
            </a:r>
          </a:p>
        </p:txBody>
      </p:sp>
    </p:spTree>
    <p:extLst>
      <p:ext uri="{BB962C8B-B14F-4D97-AF65-F5344CB8AC3E}">
        <p14:creationId xmlns:p14="http://schemas.microsoft.com/office/powerpoint/2010/main" val="37821334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77E6B8-339C-D893-A61D-588CF042A74C}"/>
              </a:ext>
            </a:extLst>
          </p:cNvPr>
          <p:cNvSpPr txBox="1"/>
          <p:nvPr/>
        </p:nvSpPr>
        <p:spPr>
          <a:xfrm>
            <a:off x="85060" y="106325"/>
            <a:ext cx="11727712" cy="6801862"/>
          </a:xfrm>
          <a:prstGeom prst="rect">
            <a:avLst/>
          </a:prstGeom>
          <a:noFill/>
        </p:spPr>
        <p:txBody>
          <a:bodyPr wrap="square">
            <a:spAutoFit/>
          </a:bodyPr>
          <a:lstStyle/>
          <a:p>
            <a:r>
              <a:rPr lang="en-GB" sz="2000" b="1" dirty="0">
                <a:solidFill>
                  <a:srgbClr val="FF0000"/>
                </a:solidFill>
              </a:rPr>
              <a:t>What is a seed in a random generator?</a:t>
            </a:r>
          </a:p>
          <a:p>
            <a:r>
              <a:rPr lang="en-GB" dirty="0"/>
              <a:t>The seed value is a base value used by a pseudo-random generator to produce random numbers. The random number or data generated by Python’s random module is not truly random; it is pseudo-random(it is PRNG), i.e., deterministic. The random module uses the seed value as a base to generate a random number.</a:t>
            </a:r>
          </a:p>
          <a:p>
            <a:endParaRPr lang="en-GB" dirty="0"/>
          </a:p>
          <a:p>
            <a:r>
              <a:rPr lang="en-GB" dirty="0"/>
              <a:t>Use a </a:t>
            </a:r>
            <a:r>
              <a:rPr lang="en-GB" dirty="0" err="1"/>
              <a:t>random.seed</a:t>
            </a:r>
            <a:r>
              <a:rPr lang="en-GB" dirty="0"/>
              <a:t>() function with other random module functions to reproduce their output again and again.</a:t>
            </a:r>
          </a:p>
          <a:p>
            <a:endParaRPr lang="en-GB" dirty="0"/>
          </a:p>
          <a:p>
            <a:r>
              <a:rPr lang="en-GB" b="1" dirty="0">
                <a:solidFill>
                  <a:srgbClr val="FF0000"/>
                </a:solidFill>
              </a:rPr>
              <a:t>Why and When to use the seed() function</a:t>
            </a:r>
          </a:p>
          <a:p>
            <a:r>
              <a:rPr lang="en-GB" dirty="0"/>
              <a:t>Random module’s seed() function particularly useful in programming contexts where you want the same sequence of random numbers to be generated each time the code is run, such as in simulations, testing, and data science.</a:t>
            </a:r>
          </a:p>
          <a:p>
            <a:endParaRPr lang="en-GB" dirty="0"/>
          </a:p>
          <a:p>
            <a:r>
              <a:rPr lang="en-GB" dirty="0"/>
              <a:t>Also, the </a:t>
            </a:r>
            <a:r>
              <a:rPr lang="en-GB" dirty="0" err="1"/>
              <a:t>random.seed</a:t>
            </a:r>
            <a:r>
              <a:rPr lang="en-GB" dirty="0"/>
              <a:t>() is useful to reproduce the data given by a pseudo-random number generator. By re-using a seed value, we can regenerate the same data multiple times as multiple threads are not running.</a:t>
            </a:r>
          </a:p>
          <a:p>
            <a:endParaRPr lang="en-GB" dirty="0"/>
          </a:p>
          <a:p>
            <a:r>
              <a:rPr lang="en-US" dirty="0"/>
              <a:t>For example:</a:t>
            </a:r>
          </a:p>
          <a:p>
            <a:endParaRPr lang="en-US" dirty="0"/>
          </a:p>
          <a:p>
            <a:pPr marL="285750" indent="-285750">
              <a:buFont typeface="Wingdings" panose="05000000000000000000" pitchFamily="2" charset="2"/>
              <a:buChar char="q"/>
            </a:pPr>
            <a:r>
              <a:rPr lang="en-US" sz="1600" dirty="0"/>
              <a:t>We can choose the same elements from the list randomly every time using </a:t>
            </a:r>
            <a:r>
              <a:rPr lang="en-US" sz="1600" dirty="0" err="1"/>
              <a:t>random.seed</a:t>
            </a:r>
            <a:r>
              <a:rPr lang="en-US" sz="1600" dirty="0"/>
              <a:t>().</a:t>
            </a:r>
          </a:p>
          <a:p>
            <a:pPr marL="285750" indent="-285750">
              <a:buFont typeface="Wingdings" panose="05000000000000000000" pitchFamily="2" charset="2"/>
              <a:buChar char="q"/>
            </a:pPr>
            <a:r>
              <a:rPr lang="en-US" sz="1600" dirty="0"/>
              <a:t>Always produces the same random number</a:t>
            </a:r>
          </a:p>
          <a:p>
            <a:pPr marL="285750" indent="-285750">
              <a:buFont typeface="Wingdings" panose="05000000000000000000" pitchFamily="2" charset="2"/>
              <a:buChar char="q"/>
            </a:pPr>
            <a:r>
              <a:rPr lang="en-US" sz="1600" dirty="0"/>
              <a:t>Shuffles the list in the same way to produce the same sequence of elements</a:t>
            </a:r>
          </a:p>
          <a:p>
            <a:endParaRPr lang="en-US" sz="1600" dirty="0"/>
          </a:p>
          <a:p>
            <a:r>
              <a:rPr lang="en-US" sz="1600" dirty="0"/>
              <a:t>Also, the seed value is very significant in computer security to pseudo-randomly generate a secure secret encryption key. So using a custom seed value, you can initialize the robust and reliable pseudo-random number generator the way you want.</a:t>
            </a:r>
          </a:p>
          <a:p>
            <a:endParaRPr lang="en-US" sz="1600" dirty="0"/>
          </a:p>
          <a:p>
            <a:r>
              <a:rPr lang="en-US" sz="1600" dirty="0"/>
              <a:t>When we supply a specific seed to the random generator, you will get the same numbers every time you execute a program. That is useful when you need a predictable source of random numbers</a:t>
            </a:r>
            <a:r>
              <a:rPr lang="en-US" dirty="0"/>
              <a:t>.</a:t>
            </a:r>
            <a:endParaRPr lang="en-GB" dirty="0"/>
          </a:p>
        </p:txBody>
      </p:sp>
    </p:spTree>
    <p:extLst>
      <p:ext uri="{BB962C8B-B14F-4D97-AF65-F5344CB8AC3E}">
        <p14:creationId xmlns:p14="http://schemas.microsoft.com/office/powerpoint/2010/main" val="2370668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C8466D-09E8-BAB8-6872-2CB9E645B23D}"/>
              </a:ext>
            </a:extLst>
          </p:cNvPr>
          <p:cNvSpPr txBox="1"/>
          <p:nvPr/>
        </p:nvSpPr>
        <p:spPr>
          <a:xfrm>
            <a:off x="115186" y="212259"/>
            <a:ext cx="11961628" cy="6771084"/>
          </a:xfrm>
          <a:prstGeom prst="rect">
            <a:avLst/>
          </a:prstGeom>
          <a:noFill/>
        </p:spPr>
        <p:txBody>
          <a:bodyPr wrap="square">
            <a:spAutoFit/>
          </a:bodyPr>
          <a:lstStyle/>
          <a:p>
            <a:r>
              <a:rPr lang="en-GB" sz="2000" b="1" dirty="0">
                <a:solidFill>
                  <a:srgbClr val="FF0000"/>
                </a:solidFill>
              </a:rPr>
              <a:t>How to use </a:t>
            </a:r>
            <a:r>
              <a:rPr lang="en-GB" sz="2000" b="1" dirty="0" err="1">
                <a:solidFill>
                  <a:srgbClr val="FF0000"/>
                </a:solidFill>
              </a:rPr>
              <a:t>random.seed</a:t>
            </a:r>
            <a:r>
              <a:rPr lang="en-GB" sz="2000" b="1" dirty="0">
                <a:solidFill>
                  <a:srgbClr val="FF0000"/>
                </a:solidFill>
              </a:rPr>
              <a:t>() function</a:t>
            </a:r>
          </a:p>
          <a:p>
            <a:r>
              <a:rPr lang="en-GB" dirty="0"/>
              <a:t>Let’s understand the working of a seed() function.</a:t>
            </a:r>
          </a:p>
          <a:p>
            <a:endParaRPr lang="en-GB" dirty="0"/>
          </a:p>
          <a:p>
            <a:r>
              <a:rPr lang="en-GB" b="1" dirty="0">
                <a:solidFill>
                  <a:srgbClr val="FF0000"/>
                </a:solidFill>
              </a:rPr>
              <a:t>Syntax of </a:t>
            </a:r>
            <a:r>
              <a:rPr lang="en-GB" b="1" dirty="0" err="1">
                <a:solidFill>
                  <a:srgbClr val="FF0000"/>
                </a:solidFill>
              </a:rPr>
              <a:t>random.seed</a:t>
            </a:r>
            <a:r>
              <a:rPr lang="en-GB" b="1" dirty="0">
                <a:solidFill>
                  <a:srgbClr val="FF0000"/>
                </a:solidFill>
              </a:rPr>
              <a:t>()</a:t>
            </a:r>
          </a:p>
          <a:p>
            <a:endParaRPr lang="en-GB" b="1" dirty="0">
              <a:solidFill>
                <a:srgbClr val="FF0000"/>
              </a:solidFill>
            </a:endParaRPr>
          </a:p>
          <a:p>
            <a:r>
              <a:rPr lang="en-GB" dirty="0" err="1"/>
              <a:t>random.seed</a:t>
            </a:r>
            <a:r>
              <a:rPr lang="en-GB" dirty="0"/>
              <a:t>(a=None, version=2)</a:t>
            </a:r>
          </a:p>
          <a:p>
            <a:endParaRPr lang="en-GB" dirty="0"/>
          </a:p>
          <a:p>
            <a:r>
              <a:rPr lang="en-GB" dirty="0"/>
              <a:t>It initialize the pseudo-random number generator with seed value a.</a:t>
            </a:r>
          </a:p>
          <a:p>
            <a:endParaRPr lang="en-GB" dirty="0"/>
          </a:p>
          <a:p>
            <a:r>
              <a:rPr lang="en-GB" b="1" dirty="0">
                <a:solidFill>
                  <a:srgbClr val="FF0000"/>
                </a:solidFill>
              </a:rPr>
              <a:t>Parameters: –</a:t>
            </a:r>
          </a:p>
          <a:p>
            <a:endParaRPr lang="en-GB" dirty="0"/>
          </a:p>
          <a:p>
            <a:r>
              <a:rPr lang="en-GB" dirty="0"/>
              <a:t>It accepts two parameters. Both are optional.</a:t>
            </a:r>
          </a:p>
          <a:p>
            <a:endParaRPr lang="en-GB" dirty="0"/>
          </a:p>
          <a:p>
            <a:r>
              <a:rPr lang="en-GB" dirty="0"/>
              <a:t>a: It is the seed value. If the a is None, then by default, current system time is used.</a:t>
            </a:r>
          </a:p>
          <a:p>
            <a:r>
              <a:rPr lang="en-GB" dirty="0"/>
              <a:t>If the operating system provides randomness sources, they are used instead of the system time. For example, On windows, the </a:t>
            </a:r>
            <a:r>
              <a:rPr lang="en-GB" dirty="0" err="1"/>
              <a:t>os.urandom</a:t>
            </a:r>
            <a:r>
              <a:rPr lang="en-GB" dirty="0"/>
              <a:t>() internally uses </a:t>
            </a:r>
            <a:r>
              <a:rPr lang="en-GB" dirty="0" err="1"/>
              <a:t>CryptGenRandom</a:t>
            </a:r>
            <a:r>
              <a:rPr lang="en-GB" dirty="0"/>
              <a:t>() to generate random data.</a:t>
            </a:r>
          </a:p>
          <a:p>
            <a:r>
              <a:rPr lang="en-GB" dirty="0"/>
              <a:t>If you pass a seed value in the form of an integer, it is used as it is.</a:t>
            </a:r>
          </a:p>
          <a:p>
            <a:r>
              <a:rPr lang="en-GB" dirty="0"/>
              <a:t>version: If the version is set to 2 by default, str, bytes, or </a:t>
            </a:r>
            <a:r>
              <a:rPr lang="en-GB" dirty="0" err="1"/>
              <a:t>bytearray</a:t>
            </a:r>
            <a:r>
              <a:rPr lang="en-GB" dirty="0"/>
              <a:t> object gets converted to an int, and all of its bits are used.</a:t>
            </a:r>
          </a:p>
          <a:p>
            <a:r>
              <a:rPr lang="en-GB" b="1" dirty="0">
                <a:solidFill>
                  <a:srgbClr val="FF0000"/>
                </a:solidFill>
              </a:rPr>
              <a:t>When we say OS-specific randomness source it means: –</a:t>
            </a:r>
          </a:p>
          <a:p>
            <a:endParaRPr lang="en-GB" dirty="0"/>
          </a:p>
          <a:p>
            <a:r>
              <a:rPr lang="en-GB" dirty="0"/>
              <a:t>On Linux, the </a:t>
            </a:r>
            <a:r>
              <a:rPr lang="en-GB" dirty="0" err="1"/>
              <a:t>getrandom</a:t>
            </a:r>
            <a:r>
              <a:rPr lang="en-GB" dirty="0"/>
              <a:t>() function can be used to get random bytes in non-blocking mode</a:t>
            </a:r>
          </a:p>
          <a:p>
            <a:r>
              <a:rPr lang="en-GB" dirty="0"/>
              <a:t>On a Unix-like system, random bytes are read from the /dev/</a:t>
            </a:r>
            <a:r>
              <a:rPr lang="en-GB" dirty="0" err="1"/>
              <a:t>urandom</a:t>
            </a:r>
            <a:r>
              <a:rPr lang="en-GB" dirty="0"/>
              <a:t> device</a:t>
            </a:r>
          </a:p>
          <a:p>
            <a:r>
              <a:rPr lang="en-GB" dirty="0"/>
              <a:t>On Windows, it will use </a:t>
            </a:r>
            <a:r>
              <a:rPr lang="en-GB" dirty="0" err="1"/>
              <a:t>CryptGenRandom</a:t>
            </a:r>
            <a:r>
              <a:rPr lang="en-GB" dirty="0"/>
              <a:t>().</a:t>
            </a:r>
          </a:p>
        </p:txBody>
      </p:sp>
    </p:spTree>
    <p:extLst>
      <p:ext uri="{BB962C8B-B14F-4D97-AF65-F5344CB8AC3E}">
        <p14:creationId xmlns:p14="http://schemas.microsoft.com/office/powerpoint/2010/main" val="1887648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E497FC-1EE0-0B29-F177-0BA1DDA27DA7}"/>
              </a:ext>
            </a:extLst>
          </p:cNvPr>
          <p:cNvSpPr txBox="1"/>
          <p:nvPr/>
        </p:nvSpPr>
        <p:spPr>
          <a:xfrm>
            <a:off x="95693" y="95693"/>
            <a:ext cx="11919098" cy="3724096"/>
          </a:xfrm>
          <a:prstGeom prst="rect">
            <a:avLst/>
          </a:prstGeom>
          <a:noFill/>
        </p:spPr>
        <p:txBody>
          <a:bodyPr wrap="square">
            <a:spAutoFit/>
          </a:bodyPr>
          <a:lstStyle/>
          <a:p>
            <a:r>
              <a:rPr lang="en-GB" sz="2000" b="1" dirty="0">
                <a:solidFill>
                  <a:srgbClr val="FF0000"/>
                </a:solidFill>
              </a:rPr>
              <a:t>Important points:</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If you don’t initialize the pseudo-random number generator, then the random generator uses the OS’s randomness sources to set the seed value. That’s why whenever we execute the </a:t>
            </a:r>
            <a:r>
              <a:rPr lang="en-GB" dirty="0" err="1"/>
              <a:t>random.random</a:t>
            </a:r>
            <a:r>
              <a:rPr lang="en-GB" dirty="0"/>
              <a:t>(), we get a different number.</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When Python failed to get the OS-specific randomness source then by-default current system time is used as a seed value.</a:t>
            </a:r>
          </a:p>
          <a:p>
            <a:endParaRPr lang="en-GB" dirty="0"/>
          </a:p>
          <a:p>
            <a:r>
              <a:rPr lang="en-GB" b="1" dirty="0">
                <a:solidFill>
                  <a:srgbClr val="FF0000"/>
                </a:solidFill>
              </a:rPr>
              <a:t>random seed() example to generate the same random number every time:</a:t>
            </a:r>
          </a:p>
          <a:p>
            <a:endParaRPr lang="en-GB" b="1" dirty="0">
              <a:solidFill>
                <a:srgbClr val="FF0000"/>
              </a:solidFill>
            </a:endParaRPr>
          </a:p>
          <a:p>
            <a:r>
              <a:rPr lang="en-GB" dirty="0"/>
              <a:t>If you want to generate the same number every time, you need to pass the same seed value before calling any other random module function. It means any subsequent random operations will produce the same results each time the script is run with the same seed.</a:t>
            </a:r>
          </a:p>
        </p:txBody>
      </p:sp>
      <p:pic>
        <p:nvPicPr>
          <p:cNvPr id="8" name="Picture 7">
            <a:extLst>
              <a:ext uri="{FF2B5EF4-FFF2-40B4-BE49-F238E27FC236}">
                <a16:creationId xmlns:a16="http://schemas.microsoft.com/office/drawing/2014/main" id="{C3BA23DE-D236-C997-4B37-A4DA23C0DBA7}"/>
              </a:ext>
            </a:extLst>
          </p:cNvPr>
          <p:cNvPicPr>
            <a:picLocks noChangeAspect="1"/>
          </p:cNvPicPr>
          <p:nvPr/>
        </p:nvPicPr>
        <p:blipFill>
          <a:blip r:embed="rId2"/>
          <a:stretch>
            <a:fillRect/>
          </a:stretch>
        </p:blipFill>
        <p:spPr>
          <a:xfrm>
            <a:off x="5645208" y="3661239"/>
            <a:ext cx="5705475" cy="3101068"/>
          </a:xfrm>
          <a:prstGeom prst="rect">
            <a:avLst/>
          </a:prstGeom>
        </p:spPr>
      </p:pic>
      <p:sp>
        <p:nvSpPr>
          <p:cNvPr id="10" name="TextBox 9">
            <a:extLst>
              <a:ext uri="{FF2B5EF4-FFF2-40B4-BE49-F238E27FC236}">
                <a16:creationId xmlns:a16="http://schemas.microsoft.com/office/drawing/2014/main" id="{BBE5447D-33DA-B30B-2107-2ED504B529AB}"/>
              </a:ext>
            </a:extLst>
          </p:cNvPr>
          <p:cNvSpPr txBox="1"/>
          <p:nvPr/>
        </p:nvSpPr>
        <p:spPr>
          <a:xfrm>
            <a:off x="95693" y="4487791"/>
            <a:ext cx="5188688" cy="923330"/>
          </a:xfrm>
          <a:prstGeom prst="rect">
            <a:avLst/>
          </a:prstGeom>
          <a:noFill/>
        </p:spPr>
        <p:txBody>
          <a:bodyPr wrap="square">
            <a:spAutoFit/>
          </a:bodyPr>
          <a:lstStyle/>
          <a:p>
            <a:r>
              <a:rPr lang="en-GB" dirty="0"/>
              <a:t>As we can see in the output, we got the same number three times because we seeded them with the same value before calling a </a:t>
            </a:r>
            <a:r>
              <a:rPr lang="en-GB" dirty="0" err="1"/>
              <a:t>random.randint</a:t>
            </a:r>
            <a:r>
              <a:rPr lang="en-GB" dirty="0"/>
              <a:t>().</a:t>
            </a:r>
          </a:p>
        </p:txBody>
      </p:sp>
    </p:spTree>
    <p:extLst>
      <p:ext uri="{BB962C8B-B14F-4D97-AF65-F5344CB8AC3E}">
        <p14:creationId xmlns:p14="http://schemas.microsoft.com/office/powerpoint/2010/main" val="260734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8A1F-0A2E-FE09-D685-FEE4838956A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BBE73F-3339-85FD-B436-D019C1395580}"/>
              </a:ext>
            </a:extLst>
          </p:cNvPr>
          <p:cNvPicPr>
            <a:picLocks noChangeAspect="1"/>
          </p:cNvPicPr>
          <p:nvPr/>
        </p:nvPicPr>
        <p:blipFill>
          <a:blip r:embed="rId2"/>
          <a:stretch>
            <a:fillRect/>
          </a:stretch>
        </p:blipFill>
        <p:spPr>
          <a:xfrm>
            <a:off x="1005134" y="108857"/>
            <a:ext cx="5090866" cy="6509657"/>
          </a:xfrm>
          <a:prstGeom prst="rect">
            <a:avLst/>
          </a:prstGeom>
        </p:spPr>
      </p:pic>
      <p:pic>
        <p:nvPicPr>
          <p:cNvPr id="5" name="Picture 4">
            <a:extLst>
              <a:ext uri="{FF2B5EF4-FFF2-40B4-BE49-F238E27FC236}">
                <a16:creationId xmlns:a16="http://schemas.microsoft.com/office/drawing/2014/main" id="{F6F9910E-322B-562A-E33D-DC09BB5F879B}"/>
              </a:ext>
            </a:extLst>
          </p:cNvPr>
          <p:cNvPicPr>
            <a:picLocks noChangeAspect="1"/>
          </p:cNvPicPr>
          <p:nvPr/>
        </p:nvPicPr>
        <p:blipFill>
          <a:blip r:embed="rId3"/>
          <a:stretch>
            <a:fillRect/>
          </a:stretch>
        </p:blipFill>
        <p:spPr>
          <a:xfrm>
            <a:off x="6096000" y="2198914"/>
            <a:ext cx="4524375" cy="1524000"/>
          </a:xfrm>
          <a:prstGeom prst="rect">
            <a:avLst/>
          </a:prstGeom>
        </p:spPr>
      </p:pic>
      <p:sp>
        <p:nvSpPr>
          <p:cNvPr id="7" name="TextBox 6">
            <a:extLst>
              <a:ext uri="{FF2B5EF4-FFF2-40B4-BE49-F238E27FC236}">
                <a16:creationId xmlns:a16="http://schemas.microsoft.com/office/drawing/2014/main" id="{E02E54A8-A338-A510-9971-72AEF6008D68}"/>
              </a:ext>
            </a:extLst>
          </p:cNvPr>
          <p:cNvSpPr txBox="1"/>
          <p:nvPr/>
        </p:nvSpPr>
        <p:spPr>
          <a:xfrm>
            <a:off x="6096000" y="4626291"/>
            <a:ext cx="5908158" cy="923330"/>
          </a:xfrm>
          <a:prstGeom prst="rect">
            <a:avLst/>
          </a:prstGeom>
          <a:noFill/>
        </p:spPr>
        <p:txBody>
          <a:bodyPr wrap="square">
            <a:spAutoFit/>
          </a:bodyPr>
          <a:lstStyle/>
          <a:p>
            <a:r>
              <a:rPr lang="en-GB" dirty="0"/>
              <a:t>As you can see in the output, we are getting the same sample list because we use the same state again and again</a:t>
            </a:r>
          </a:p>
        </p:txBody>
      </p:sp>
    </p:spTree>
    <p:extLst>
      <p:ext uri="{BB962C8B-B14F-4D97-AF65-F5344CB8AC3E}">
        <p14:creationId xmlns:p14="http://schemas.microsoft.com/office/powerpoint/2010/main" val="26209445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589AD2-5313-7160-10C0-EE708E746358}"/>
              </a:ext>
            </a:extLst>
          </p:cNvPr>
          <p:cNvSpPr txBox="1"/>
          <p:nvPr/>
        </p:nvSpPr>
        <p:spPr>
          <a:xfrm>
            <a:off x="252524" y="352278"/>
            <a:ext cx="6097772" cy="400110"/>
          </a:xfrm>
          <a:prstGeom prst="rect">
            <a:avLst/>
          </a:prstGeom>
          <a:noFill/>
        </p:spPr>
        <p:txBody>
          <a:bodyPr wrap="square">
            <a:spAutoFit/>
          </a:bodyPr>
          <a:lstStyle/>
          <a:p>
            <a:r>
              <a:rPr lang="en-GB" sz="2000" b="1" dirty="0">
                <a:solidFill>
                  <a:srgbClr val="FF0000"/>
                </a:solidFill>
              </a:rPr>
              <a:t>Example 2: Using seed for different purpose.</a:t>
            </a:r>
          </a:p>
        </p:txBody>
      </p:sp>
      <p:pic>
        <p:nvPicPr>
          <p:cNvPr id="7" name="Picture 6">
            <a:extLst>
              <a:ext uri="{FF2B5EF4-FFF2-40B4-BE49-F238E27FC236}">
                <a16:creationId xmlns:a16="http://schemas.microsoft.com/office/drawing/2014/main" id="{821BFA4F-B8B8-C6CD-9F6A-46EE111A093A}"/>
              </a:ext>
            </a:extLst>
          </p:cNvPr>
          <p:cNvPicPr>
            <a:picLocks noChangeAspect="1"/>
          </p:cNvPicPr>
          <p:nvPr/>
        </p:nvPicPr>
        <p:blipFill>
          <a:blip r:embed="rId2"/>
          <a:stretch>
            <a:fillRect/>
          </a:stretch>
        </p:blipFill>
        <p:spPr>
          <a:xfrm>
            <a:off x="3033712" y="752388"/>
            <a:ext cx="6124575" cy="5591261"/>
          </a:xfrm>
          <a:prstGeom prst="rect">
            <a:avLst/>
          </a:prstGeom>
        </p:spPr>
      </p:pic>
    </p:spTree>
    <p:extLst>
      <p:ext uri="{BB962C8B-B14F-4D97-AF65-F5344CB8AC3E}">
        <p14:creationId xmlns:p14="http://schemas.microsoft.com/office/powerpoint/2010/main" val="2735373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9D6EC1-30DE-30A2-9D44-0B6FC3CAD4B9}"/>
              </a:ext>
            </a:extLst>
          </p:cNvPr>
          <p:cNvSpPr txBox="1"/>
          <p:nvPr/>
        </p:nvSpPr>
        <p:spPr>
          <a:xfrm>
            <a:off x="255181" y="297712"/>
            <a:ext cx="11621386" cy="954107"/>
          </a:xfrm>
          <a:prstGeom prst="rect">
            <a:avLst/>
          </a:prstGeom>
          <a:noFill/>
        </p:spPr>
        <p:txBody>
          <a:bodyPr wrap="square">
            <a:spAutoFit/>
          </a:bodyPr>
          <a:lstStyle/>
          <a:p>
            <a:r>
              <a:rPr lang="en-GB" sz="2000" b="1" dirty="0">
                <a:solidFill>
                  <a:srgbClr val="FF0000"/>
                </a:solidFill>
              </a:rPr>
              <a:t>Example 3: shuffles the list in the same way with seed 30.</a:t>
            </a:r>
          </a:p>
          <a:p>
            <a:endParaRPr lang="en-GB" dirty="0"/>
          </a:p>
          <a:p>
            <a:r>
              <a:rPr lang="en-GB" dirty="0"/>
              <a:t>This is useful in producing the sequence of elements with seed 30.</a:t>
            </a:r>
          </a:p>
        </p:txBody>
      </p:sp>
      <p:pic>
        <p:nvPicPr>
          <p:cNvPr id="7" name="Picture 6">
            <a:extLst>
              <a:ext uri="{FF2B5EF4-FFF2-40B4-BE49-F238E27FC236}">
                <a16:creationId xmlns:a16="http://schemas.microsoft.com/office/drawing/2014/main" id="{86B27BBD-61D3-8B95-AC7F-66D8D4941954}"/>
              </a:ext>
            </a:extLst>
          </p:cNvPr>
          <p:cNvPicPr>
            <a:picLocks noChangeAspect="1"/>
          </p:cNvPicPr>
          <p:nvPr/>
        </p:nvPicPr>
        <p:blipFill>
          <a:blip r:embed="rId2"/>
          <a:stretch>
            <a:fillRect/>
          </a:stretch>
        </p:blipFill>
        <p:spPr>
          <a:xfrm>
            <a:off x="3195637" y="1471612"/>
            <a:ext cx="5800725" cy="3914775"/>
          </a:xfrm>
          <a:prstGeom prst="rect">
            <a:avLst/>
          </a:prstGeom>
        </p:spPr>
      </p:pic>
    </p:spTree>
    <p:extLst>
      <p:ext uri="{BB962C8B-B14F-4D97-AF65-F5344CB8AC3E}">
        <p14:creationId xmlns:p14="http://schemas.microsoft.com/office/powerpoint/2010/main" val="42446798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601366-3579-9849-0829-DAD079AA6840}"/>
              </a:ext>
            </a:extLst>
          </p:cNvPr>
          <p:cNvSpPr txBox="1"/>
          <p:nvPr/>
        </p:nvSpPr>
        <p:spPr>
          <a:xfrm>
            <a:off x="198474" y="127590"/>
            <a:ext cx="11993526" cy="954107"/>
          </a:xfrm>
          <a:prstGeom prst="rect">
            <a:avLst/>
          </a:prstGeom>
          <a:noFill/>
        </p:spPr>
        <p:txBody>
          <a:bodyPr wrap="square">
            <a:spAutoFit/>
          </a:bodyPr>
          <a:lstStyle/>
          <a:p>
            <a:r>
              <a:rPr lang="en-GB" sz="2000" b="1" dirty="0">
                <a:solidFill>
                  <a:srgbClr val="FF0000"/>
                </a:solidFill>
              </a:rPr>
              <a:t>Another Example</a:t>
            </a:r>
          </a:p>
          <a:p>
            <a:r>
              <a:rPr lang="en-GB" dirty="0"/>
              <a:t>Suppose you call a </a:t>
            </a:r>
            <a:r>
              <a:rPr lang="en-GB" dirty="0" err="1"/>
              <a:t>random.randint</a:t>
            </a:r>
            <a:r>
              <a:rPr lang="en-GB" dirty="0"/>
              <a:t>() twice before calling a seed() you will get a different number. If you want different data, then pass the different seed value before calling any other random module function.</a:t>
            </a:r>
          </a:p>
        </p:txBody>
      </p:sp>
      <p:pic>
        <p:nvPicPr>
          <p:cNvPr id="7" name="Picture 6">
            <a:extLst>
              <a:ext uri="{FF2B5EF4-FFF2-40B4-BE49-F238E27FC236}">
                <a16:creationId xmlns:a16="http://schemas.microsoft.com/office/drawing/2014/main" id="{E7D96746-BD31-CEF0-E745-D754F0F90D44}"/>
              </a:ext>
            </a:extLst>
          </p:cNvPr>
          <p:cNvPicPr>
            <a:picLocks noChangeAspect="1"/>
          </p:cNvPicPr>
          <p:nvPr/>
        </p:nvPicPr>
        <p:blipFill>
          <a:blip r:embed="rId2"/>
          <a:stretch>
            <a:fillRect/>
          </a:stretch>
        </p:blipFill>
        <p:spPr>
          <a:xfrm>
            <a:off x="1495425" y="1143000"/>
            <a:ext cx="9201150" cy="4572000"/>
          </a:xfrm>
          <a:prstGeom prst="rect">
            <a:avLst/>
          </a:prstGeom>
        </p:spPr>
      </p:pic>
    </p:spTree>
    <p:extLst>
      <p:ext uri="{BB962C8B-B14F-4D97-AF65-F5344CB8AC3E}">
        <p14:creationId xmlns:p14="http://schemas.microsoft.com/office/powerpoint/2010/main" val="11491740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6C89DA-EC6D-BD63-19B1-F4F5BE9CEBFF}"/>
              </a:ext>
            </a:extLst>
          </p:cNvPr>
          <p:cNvSpPr txBox="1"/>
          <p:nvPr/>
        </p:nvSpPr>
        <p:spPr>
          <a:xfrm>
            <a:off x="170121" y="751344"/>
            <a:ext cx="11515060" cy="4247317"/>
          </a:xfrm>
          <a:prstGeom prst="rect">
            <a:avLst/>
          </a:prstGeom>
          <a:noFill/>
        </p:spPr>
        <p:txBody>
          <a:bodyPr wrap="square">
            <a:spAutoFit/>
          </a:bodyPr>
          <a:lstStyle/>
          <a:p>
            <a:r>
              <a:rPr lang="en-GB" dirty="0"/>
              <a:t>We got a different number in the second place in the output because we executed </a:t>
            </a:r>
            <a:r>
              <a:rPr lang="en-GB" dirty="0" err="1"/>
              <a:t>randint</a:t>
            </a:r>
            <a:r>
              <a:rPr lang="en-GB" dirty="0"/>
              <a:t>() twice without setting the seed value.</a:t>
            </a:r>
          </a:p>
          <a:p>
            <a:endParaRPr lang="en-GB" dirty="0"/>
          </a:p>
          <a:p>
            <a:r>
              <a:rPr lang="en-GB" b="1" dirty="0">
                <a:solidFill>
                  <a:srgbClr val="FF0000"/>
                </a:solidFill>
              </a:rPr>
              <a:t>Note</a:t>
            </a:r>
            <a:r>
              <a:rPr lang="en-GB" dirty="0"/>
              <a:t>: </a:t>
            </a:r>
          </a:p>
          <a:p>
            <a:endParaRPr lang="en-GB" dirty="0"/>
          </a:p>
          <a:p>
            <a:pPr marL="285750" indent="-285750">
              <a:buFont typeface="Wingdings" panose="05000000000000000000" pitchFamily="2" charset="2"/>
              <a:buChar char="q"/>
            </a:pPr>
            <a:r>
              <a:rPr lang="en-GB" dirty="0"/>
              <a:t>Setting the seed affects all subsequent calls to random number generation functions in the random module. If you need randomness that is not reproducible, simply do not set the seed or change it.</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You can also use the </a:t>
            </a:r>
            <a:r>
              <a:rPr lang="en-GB" dirty="0" err="1"/>
              <a:t>getstate</a:t>
            </a:r>
            <a:r>
              <a:rPr lang="en-GB" dirty="0"/>
              <a:t>() and </a:t>
            </a:r>
            <a:r>
              <a:rPr lang="en-GB" dirty="0" err="1"/>
              <a:t>setstate</a:t>
            </a:r>
            <a:r>
              <a:rPr lang="en-GB" dirty="0"/>
              <a:t>() functions, which help us to capture the current internal state of the random generator.</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Capture and store the current state using a </a:t>
            </a:r>
            <a:r>
              <a:rPr lang="en-GB" dirty="0" err="1"/>
              <a:t>random.getstate</a:t>
            </a:r>
            <a:r>
              <a:rPr lang="en-GB" dirty="0"/>
              <a:t>(). Next, whenever you want the same result change the current state of the random number using the </a:t>
            </a:r>
            <a:r>
              <a:rPr lang="en-GB" dirty="0" err="1"/>
              <a:t>random.setstate</a:t>
            </a:r>
            <a:r>
              <a:rPr lang="en-GB" dirty="0"/>
              <a:t>(state).</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dirty="0"/>
              <a:t>By changing the current state to the previous state we can get the same random data again</a:t>
            </a:r>
          </a:p>
        </p:txBody>
      </p:sp>
    </p:spTree>
    <p:extLst>
      <p:ext uri="{BB962C8B-B14F-4D97-AF65-F5344CB8AC3E}">
        <p14:creationId xmlns:p14="http://schemas.microsoft.com/office/powerpoint/2010/main" val="2985853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F3F2F-F69B-375C-4516-036D27BB2A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C4B372-CE8B-DBA1-CB1E-EC3E57065CDB}"/>
              </a:ext>
            </a:extLst>
          </p:cNvPr>
          <p:cNvSpPr txBox="1"/>
          <p:nvPr/>
        </p:nvSpPr>
        <p:spPr>
          <a:xfrm>
            <a:off x="138223" y="127591"/>
            <a:ext cx="11876568" cy="1261884"/>
          </a:xfrm>
          <a:prstGeom prst="rect">
            <a:avLst/>
          </a:prstGeom>
          <a:noFill/>
        </p:spPr>
        <p:txBody>
          <a:bodyPr wrap="square">
            <a:spAutoFit/>
          </a:bodyPr>
          <a:lstStyle/>
          <a:p>
            <a:r>
              <a:rPr lang="en-GB" sz="2000" b="1" dirty="0">
                <a:solidFill>
                  <a:srgbClr val="FF0000"/>
                </a:solidFill>
              </a:rPr>
              <a:t>Set system time as a seed value instead of OS-specific randomness source:</a:t>
            </a:r>
          </a:p>
          <a:p>
            <a:endParaRPr lang="en-GB" sz="2000" b="1" dirty="0">
              <a:solidFill>
                <a:srgbClr val="FF0000"/>
              </a:solidFill>
            </a:endParaRPr>
          </a:p>
          <a:p>
            <a:r>
              <a:rPr lang="en-GB" dirty="0"/>
              <a:t>For any reason, if you want to set a custom seed other than an OS-specific randomness source, a common practice is to use system time in milliseconds as a seed value.</a:t>
            </a:r>
          </a:p>
        </p:txBody>
      </p:sp>
      <p:pic>
        <p:nvPicPr>
          <p:cNvPr id="5" name="Picture 4">
            <a:extLst>
              <a:ext uri="{FF2B5EF4-FFF2-40B4-BE49-F238E27FC236}">
                <a16:creationId xmlns:a16="http://schemas.microsoft.com/office/drawing/2014/main" id="{D9C806FE-C7CB-ED4F-5C55-4D8E76B66BB9}"/>
              </a:ext>
            </a:extLst>
          </p:cNvPr>
          <p:cNvPicPr>
            <a:picLocks noChangeAspect="1"/>
          </p:cNvPicPr>
          <p:nvPr/>
        </p:nvPicPr>
        <p:blipFill>
          <a:blip r:embed="rId2"/>
          <a:stretch>
            <a:fillRect/>
          </a:stretch>
        </p:blipFill>
        <p:spPr>
          <a:xfrm>
            <a:off x="3200400" y="1847850"/>
            <a:ext cx="5791200" cy="3162300"/>
          </a:xfrm>
          <a:prstGeom prst="rect">
            <a:avLst/>
          </a:prstGeom>
        </p:spPr>
      </p:pic>
    </p:spTree>
    <p:extLst>
      <p:ext uri="{BB962C8B-B14F-4D97-AF65-F5344CB8AC3E}">
        <p14:creationId xmlns:p14="http://schemas.microsoft.com/office/powerpoint/2010/main" val="6446545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3539-242C-97FC-2AD4-172D58CE15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3BCD9BA-739F-B495-D6BD-9BAF28ABB924}"/>
              </a:ext>
            </a:extLst>
          </p:cNvPr>
          <p:cNvSpPr txBox="1"/>
          <p:nvPr/>
        </p:nvSpPr>
        <p:spPr>
          <a:xfrm>
            <a:off x="85059" y="116958"/>
            <a:ext cx="11929731" cy="2369880"/>
          </a:xfrm>
          <a:prstGeom prst="rect">
            <a:avLst/>
          </a:prstGeom>
          <a:noFill/>
        </p:spPr>
        <p:txBody>
          <a:bodyPr wrap="square">
            <a:spAutoFit/>
          </a:bodyPr>
          <a:lstStyle/>
          <a:p>
            <a:r>
              <a:rPr lang="en-GB" sz="2000" b="1" dirty="0">
                <a:solidFill>
                  <a:srgbClr val="FF0000"/>
                </a:solidFill>
              </a:rPr>
              <a:t>Get a seed value used by a random generator</a:t>
            </a:r>
          </a:p>
          <a:p>
            <a:endParaRPr lang="en-GB" sz="2000" b="1" dirty="0">
              <a:solidFill>
                <a:srgbClr val="FF0000"/>
              </a:solidFill>
            </a:endParaRPr>
          </a:p>
          <a:p>
            <a:r>
              <a:rPr lang="en-GB" dirty="0"/>
              <a:t>Sometimes it is useful to be able to reproduce the data given by a pseudo-random number generator. As you already know, random data generation is dependent on a seed value. By re-using a seed value, we can regenerate the same data multiple times as multiple threads are not running.</a:t>
            </a:r>
          </a:p>
          <a:p>
            <a:endParaRPr lang="en-GB" dirty="0"/>
          </a:p>
          <a:p>
            <a:r>
              <a:rPr lang="en-GB" dirty="0"/>
              <a:t>For example, You want to reproduce the results you are getting in a particular run. In such cases, you want to know the seed used to replicate that result. The current seed value is essential when you want reproducible results.</a:t>
            </a:r>
          </a:p>
        </p:txBody>
      </p:sp>
    </p:spTree>
    <p:extLst>
      <p:ext uri="{BB962C8B-B14F-4D97-AF65-F5344CB8AC3E}">
        <p14:creationId xmlns:p14="http://schemas.microsoft.com/office/powerpoint/2010/main" val="8318180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F2CBE9-9746-C3F3-9A3E-B5D08B13570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BEE70A-0DF8-96E3-8A4F-DFFD323E8C6D}"/>
              </a:ext>
            </a:extLst>
          </p:cNvPr>
          <p:cNvPicPr>
            <a:picLocks noChangeAspect="1"/>
          </p:cNvPicPr>
          <p:nvPr/>
        </p:nvPicPr>
        <p:blipFill>
          <a:blip r:embed="rId2"/>
          <a:stretch>
            <a:fillRect/>
          </a:stretch>
        </p:blipFill>
        <p:spPr>
          <a:xfrm>
            <a:off x="643467" y="811784"/>
            <a:ext cx="10905066" cy="523443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615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874CD-FB9D-CF8F-F7E5-C0AA7CFC37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0E871D-3A41-A73C-2481-3979DB490593}"/>
              </a:ext>
            </a:extLst>
          </p:cNvPr>
          <p:cNvSpPr txBox="1"/>
          <p:nvPr/>
        </p:nvSpPr>
        <p:spPr>
          <a:xfrm>
            <a:off x="127591" y="148856"/>
            <a:ext cx="11897832" cy="1200329"/>
          </a:xfrm>
          <a:prstGeom prst="rect">
            <a:avLst/>
          </a:prstGeom>
          <a:noFill/>
        </p:spPr>
        <p:txBody>
          <a:bodyPr wrap="square">
            <a:spAutoFit/>
          </a:bodyPr>
          <a:lstStyle/>
          <a:p>
            <a:r>
              <a:rPr lang="en-GB" dirty="0"/>
              <a:t>The above way is time-based, so each time you execute it, it will produce a different seed, and if you like the result, you can use that seed to get the same result back.</a:t>
            </a:r>
          </a:p>
          <a:p>
            <a:endParaRPr lang="en-GB" dirty="0"/>
          </a:p>
          <a:p>
            <a:r>
              <a:rPr lang="en-GB" dirty="0"/>
              <a:t>Now, I will use the same seed (7616533358804326209) to get the same result back.</a:t>
            </a:r>
          </a:p>
        </p:txBody>
      </p:sp>
      <p:pic>
        <p:nvPicPr>
          <p:cNvPr id="5" name="Picture 4">
            <a:extLst>
              <a:ext uri="{FF2B5EF4-FFF2-40B4-BE49-F238E27FC236}">
                <a16:creationId xmlns:a16="http://schemas.microsoft.com/office/drawing/2014/main" id="{814FFBE6-95DA-1530-84C6-071ED8FF243A}"/>
              </a:ext>
            </a:extLst>
          </p:cNvPr>
          <p:cNvPicPr>
            <a:picLocks noChangeAspect="1"/>
          </p:cNvPicPr>
          <p:nvPr/>
        </p:nvPicPr>
        <p:blipFill>
          <a:blip r:embed="rId2"/>
          <a:stretch>
            <a:fillRect/>
          </a:stretch>
        </p:blipFill>
        <p:spPr>
          <a:xfrm>
            <a:off x="2900362" y="1685925"/>
            <a:ext cx="6391275" cy="3486150"/>
          </a:xfrm>
          <a:prstGeom prst="rect">
            <a:avLst/>
          </a:prstGeom>
        </p:spPr>
      </p:pic>
      <p:sp>
        <p:nvSpPr>
          <p:cNvPr id="7" name="TextBox 6">
            <a:extLst>
              <a:ext uri="{FF2B5EF4-FFF2-40B4-BE49-F238E27FC236}">
                <a16:creationId xmlns:a16="http://schemas.microsoft.com/office/drawing/2014/main" id="{435CF09F-558D-59F7-A9FD-4C39069D25EC}"/>
              </a:ext>
            </a:extLst>
          </p:cNvPr>
          <p:cNvSpPr txBox="1"/>
          <p:nvPr/>
        </p:nvSpPr>
        <p:spPr>
          <a:xfrm>
            <a:off x="550235" y="5806505"/>
            <a:ext cx="10943560" cy="369332"/>
          </a:xfrm>
          <a:prstGeom prst="rect">
            <a:avLst/>
          </a:prstGeom>
          <a:noFill/>
        </p:spPr>
        <p:txBody>
          <a:bodyPr wrap="square">
            <a:spAutoFit/>
          </a:bodyPr>
          <a:lstStyle/>
          <a:p>
            <a:r>
              <a:rPr lang="en-GB" b="1" dirty="0">
                <a:solidFill>
                  <a:srgbClr val="FF0000"/>
                </a:solidFill>
              </a:rPr>
              <a:t>Note:</a:t>
            </a:r>
            <a:r>
              <a:rPr lang="en-GB" dirty="0"/>
              <a:t> Using the above approach you can reproduce the result of any random module function</a:t>
            </a:r>
          </a:p>
        </p:txBody>
      </p:sp>
    </p:spTree>
    <p:extLst>
      <p:ext uri="{BB962C8B-B14F-4D97-AF65-F5344CB8AC3E}">
        <p14:creationId xmlns:p14="http://schemas.microsoft.com/office/powerpoint/2010/main" val="21576289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0426A-3E2F-B1CA-5AAC-A09EA96FCD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18301B-0C2B-6A77-E704-940A8B4069DF}"/>
              </a:ext>
            </a:extLst>
          </p:cNvPr>
          <p:cNvSpPr txBox="1"/>
          <p:nvPr/>
        </p:nvSpPr>
        <p:spPr>
          <a:xfrm>
            <a:off x="170121" y="138223"/>
            <a:ext cx="11812772" cy="984885"/>
          </a:xfrm>
          <a:prstGeom prst="rect">
            <a:avLst/>
          </a:prstGeom>
          <a:noFill/>
        </p:spPr>
        <p:txBody>
          <a:bodyPr wrap="square">
            <a:spAutoFit/>
          </a:bodyPr>
          <a:lstStyle/>
          <a:p>
            <a:r>
              <a:rPr lang="en-GB" sz="2000" b="1" dirty="0">
                <a:solidFill>
                  <a:srgbClr val="FF0000"/>
                </a:solidFill>
              </a:rPr>
              <a:t>Python random seed with </a:t>
            </a:r>
            <a:r>
              <a:rPr lang="en-GB" sz="2000" b="1" dirty="0" err="1">
                <a:solidFill>
                  <a:srgbClr val="FF0000"/>
                </a:solidFill>
              </a:rPr>
              <a:t>randrange</a:t>
            </a:r>
            <a:endParaRPr lang="en-GB" sz="2000" b="1" dirty="0">
              <a:solidFill>
                <a:srgbClr val="FF0000"/>
              </a:solidFill>
            </a:endParaRPr>
          </a:p>
          <a:p>
            <a:endParaRPr lang="en-GB" sz="2000" b="1" dirty="0">
              <a:solidFill>
                <a:srgbClr val="FF0000"/>
              </a:solidFill>
            </a:endParaRPr>
          </a:p>
          <a:p>
            <a:r>
              <a:rPr lang="en-GB" dirty="0"/>
              <a:t>Let see how to use seed() function to get the same random number within a given range.</a:t>
            </a:r>
          </a:p>
        </p:txBody>
      </p:sp>
      <p:pic>
        <p:nvPicPr>
          <p:cNvPr id="7" name="Picture 6">
            <a:extLst>
              <a:ext uri="{FF2B5EF4-FFF2-40B4-BE49-F238E27FC236}">
                <a16:creationId xmlns:a16="http://schemas.microsoft.com/office/drawing/2014/main" id="{3FBCBD43-49E2-E07D-FD8F-771888C03FCE}"/>
              </a:ext>
            </a:extLst>
          </p:cNvPr>
          <p:cNvPicPr>
            <a:picLocks noChangeAspect="1"/>
          </p:cNvPicPr>
          <p:nvPr/>
        </p:nvPicPr>
        <p:blipFill>
          <a:blip r:embed="rId2"/>
          <a:stretch>
            <a:fillRect/>
          </a:stretch>
        </p:blipFill>
        <p:spPr>
          <a:xfrm>
            <a:off x="3824287" y="1357312"/>
            <a:ext cx="4543425" cy="4143375"/>
          </a:xfrm>
          <a:prstGeom prst="rect">
            <a:avLst/>
          </a:prstGeom>
        </p:spPr>
      </p:pic>
    </p:spTree>
    <p:extLst>
      <p:ext uri="{BB962C8B-B14F-4D97-AF65-F5344CB8AC3E}">
        <p14:creationId xmlns:p14="http://schemas.microsoft.com/office/powerpoint/2010/main" val="32495036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E9932-3BB0-61DA-CC23-596EE56854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DF9279C-4E07-3EC5-721B-1773EF4C3314}"/>
              </a:ext>
            </a:extLst>
          </p:cNvPr>
          <p:cNvSpPr txBox="1"/>
          <p:nvPr/>
        </p:nvSpPr>
        <p:spPr>
          <a:xfrm>
            <a:off x="148855" y="223283"/>
            <a:ext cx="11536325" cy="1261884"/>
          </a:xfrm>
          <a:prstGeom prst="rect">
            <a:avLst/>
          </a:prstGeom>
          <a:noFill/>
        </p:spPr>
        <p:txBody>
          <a:bodyPr wrap="square">
            <a:spAutoFit/>
          </a:bodyPr>
          <a:lstStyle/>
          <a:p>
            <a:r>
              <a:rPr lang="en-GB" sz="2000" b="1" dirty="0">
                <a:solidFill>
                  <a:srgbClr val="FF0000"/>
                </a:solidFill>
              </a:rPr>
              <a:t>Use the Random seed and choice method together</a:t>
            </a:r>
          </a:p>
          <a:p>
            <a:endParaRPr lang="en-GB" sz="2000" b="1" dirty="0">
              <a:solidFill>
                <a:srgbClr val="FF0000"/>
              </a:solidFill>
            </a:endParaRPr>
          </a:p>
          <a:p>
            <a:r>
              <a:rPr lang="en-GB" dirty="0"/>
              <a:t>The random choice() function is used to choose a random element from the list and set. By setting the custom seed value, you can pick the same choice every time.</a:t>
            </a:r>
          </a:p>
        </p:txBody>
      </p:sp>
      <p:pic>
        <p:nvPicPr>
          <p:cNvPr id="5" name="Picture 4">
            <a:extLst>
              <a:ext uri="{FF2B5EF4-FFF2-40B4-BE49-F238E27FC236}">
                <a16:creationId xmlns:a16="http://schemas.microsoft.com/office/drawing/2014/main" id="{0631231A-6292-31FD-FFD3-EC8443A813F9}"/>
              </a:ext>
            </a:extLst>
          </p:cNvPr>
          <p:cNvPicPr>
            <a:picLocks noChangeAspect="1"/>
          </p:cNvPicPr>
          <p:nvPr/>
        </p:nvPicPr>
        <p:blipFill>
          <a:blip r:embed="rId2"/>
          <a:stretch>
            <a:fillRect/>
          </a:stretch>
        </p:blipFill>
        <p:spPr>
          <a:xfrm>
            <a:off x="2735667" y="1406709"/>
            <a:ext cx="6362700" cy="4810125"/>
          </a:xfrm>
          <a:prstGeom prst="rect">
            <a:avLst/>
          </a:prstGeom>
        </p:spPr>
      </p:pic>
    </p:spTree>
    <p:extLst>
      <p:ext uri="{BB962C8B-B14F-4D97-AF65-F5344CB8AC3E}">
        <p14:creationId xmlns:p14="http://schemas.microsoft.com/office/powerpoint/2010/main" val="4001433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7184</TotalTime>
  <Words>17215</Words>
  <Application>Microsoft Office PowerPoint</Application>
  <PresentationFormat>Widescreen</PresentationFormat>
  <Paragraphs>1361</Paragraphs>
  <Slides>217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217</vt:i4>
      </vt:variant>
    </vt:vector>
  </HeadingPairs>
  <TitlesOfParts>
    <vt:vector size="225" baseType="lpstr">
      <vt:lpstr>Aptos</vt:lpstr>
      <vt:lpstr>Aptos Display</vt:lpstr>
      <vt:lpstr>Arial</vt:lpstr>
      <vt:lpstr>Consolas</vt:lpstr>
      <vt:lpstr>Inter-Bold</vt:lpstr>
      <vt:lpstr>Inter-Regular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Bachu, Lokesh</dc:creator>
  <cp:lastModifiedBy>Bachu, Lokesh</cp:lastModifiedBy>
  <cp:revision>1</cp:revision>
  <dcterms:created xsi:type="dcterms:W3CDTF">2025-03-22T13:16:23Z</dcterms:created>
  <dcterms:modified xsi:type="dcterms:W3CDTF">2025-03-27T13:02:14Z</dcterms:modified>
</cp:coreProperties>
</file>